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4.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9" r:id="rId3"/>
    <p:sldId id="280" r:id="rId4"/>
    <p:sldId id="285" r:id="rId5"/>
    <p:sldId id="713" r:id="rId6"/>
    <p:sldId id="726" r:id="rId7"/>
    <p:sldId id="725" r:id="rId8"/>
    <p:sldId id="729" r:id="rId9"/>
    <p:sldId id="714" r:id="rId10"/>
    <p:sldId id="727" r:id="rId11"/>
    <p:sldId id="724" r:id="rId12"/>
    <p:sldId id="728" r:id="rId13"/>
    <p:sldId id="730" r:id="rId14"/>
    <p:sldId id="719" r:id="rId15"/>
    <p:sldId id="283"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682E9-3783-46D8-823D-B6D6EB4A06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E8DCF7-0C54-4396-9151-1C1E1CB13FD2}">
      <dgm:prSet custT="1"/>
      <dgm:spPr>
        <a:solidFill>
          <a:schemeClr val="tx2">
            <a:lumMod val="60000"/>
            <a:lumOff val="40000"/>
          </a:schemeClr>
        </a:solidFill>
        <a:ln>
          <a:solidFill>
            <a:schemeClr val="tx2">
              <a:lumMod val="60000"/>
              <a:lumOff val="40000"/>
            </a:schemeClr>
          </a:solidFill>
        </a:ln>
      </dgm:spPr>
      <dgm:t>
        <a:bodyPr/>
        <a:lstStyle/>
        <a:p>
          <a:pPr>
            <a:lnSpc>
              <a:spcPct val="100000"/>
            </a:lnSpc>
          </a:pPr>
          <a:endParaRPr lang="en-US" sz="1800" dirty="0"/>
        </a:p>
        <a:p>
          <a:pPr>
            <a:lnSpc>
              <a:spcPct val="100000"/>
            </a:lnSpc>
          </a:pPr>
          <a:r>
            <a:rPr lang="en-US" sz="1800" dirty="0"/>
            <a:t>Pressure Injury Priorities: </a:t>
          </a:r>
        </a:p>
        <a:p>
          <a:pPr>
            <a:lnSpc>
              <a:spcPct val="100000"/>
            </a:lnSpc>
          </a:pPr>
          <a:r>
            <a:rPr lang="en-US" sz="1800" dirty="0"/>
            <a:t> </a:t>
          </a:r>
        </a:p>
      </dgm:t>
    </dgm:pt>
    <dgm:pt modelId="{9FB52F54-AE45-4630-BF64-0CE91D8DAB41}" type="parTrans" cxnId="{C54927EF-7583-419D-B519-9E2B56203E3E}">
      <dgm:prSet/>
      <dgm:spPr/>
      <dgm:t>
        <a:bodyPr/>
        <a:lstStyle/>
        <a:p>
          <a:endParaRPr lang="en-US"/>
        </a:p>
      </dgm:t>
    </dgm:pt>
    <dgm:pt modelId="{0777855E-EAA2-4673-B2C2-2AC53DEBB2F1}" type="sibTrans" cxnId="{C54927EF-7583-419D-B519-9E2B56203E3E}">
      <dgm:prSet/>
      <dgm:spPr/>
      <dgm:t>
        <a:bodyPr/>
        <a:lstStyle/>
        <a:p>
          <a:endParaRPr lang="en-US"/>
        </a:p>
      </dgm:t>
    </dgm:pt>
    <dgm:pt modelId="{29E11847-86DA-4530-9F6D-5344DA273E44}">
      <dgm:prSet custT="1"/>
      <dgm:spPr>
        <a:solidFill>
          <a:schemeClr val="tx2">
            <a:lumMod val="60000"/>
            <a:lumOff val="40000"/>
          </a:schemeClr>
        </a:solidFill>
      </dgm:spPr>
      <dgm:t>
        <a:bodyPr/>
        <a:lstStyle/>
        <a:p>
          <a:pPr>
            <a:lnSpc>
              <a:spcPct val="100000"/>
            </a:lnSpc>
          </a:pPr>
          <a:endParaRPr lang="en-US" sz="2000" u="none" dirty="0"/>
        </a:p>
        <a:p>
          <a:pPr>
            <a:lnSpc>
              <a:spcPct val="100000"/>
            </a:lnSpc>
          </a:pPr>
          <a:endParaRPr lang="en-US" sz="1800" u="none" dirty="0"/>
        </a:p>
        <a:p>
          <a:pPr>
            <a:lnSpc>
              <a:spcPct val="100000"/>
            </a:lnSpc>
          </a:pPr>
          <a:r>
            <a:rPr lang="en-US" sz="2000" u="sng" dirty="0"/>
            <a:t>Cost</a:t>
          </a:r>
          <a:r>
            <a:rPr lang="en-US" sz="2000" u="none" dirty="0"/>
            <a:t>:  ASWC strives to reduce the cost of Pressure Injuries through reduced time to heal (documented outcomes superior to our peers) and attention to the cost of supplies.  Following formularies and protocols already in place .</a:t>
          </a:r>
        </a:p>
        <a:p>
          <a:pPr>
            <a:lnSpc>
              <a:spcPct val="100000"/>
            </a:lnSpc>
          </a:pPr>
          <a:endParaRPr lang="en-US" sz="1800" u="none" dirty="0"/>
        </a:p>
        <a:p>
          <a:pPr>
            <a:lnSpc>
              <a:spcPct val="100000"/>
            </a:lnSpc>
          </a:pPr>
          <a:endParaRPr lang="en-US" sz="1600" dirty="0"/>
        </a:p>
      </dgm:t>
    </dgm:pt>
    <dgm:pt modelId="{D56B89F3-94F2-4EB2-99B5-94967C245B7C}" type="parTrans" cxnId="{B5F103DC-C45B-4EA0-A82A-E22F3A7CDAE1}">
      <dgm:prSet/>
      <dgm:spPr/>
      <dgm:t>
        <a:bodyPr/>
        <a:lstStyle/>
        <a:p>
          <a:endParaRPr lang="en-US"/>
        </a:p>
      </dgm:t>
    </dgm:pt>
    <dgm:pt modelId="{55C1AF7D-119D-47CE-B5CA-C7F83115C074}" type="sibTrans" cxnId="{B5F103DC-C45B-4EA0-A82A-E22F3A7CDAE1}">
      <dgm:prSet/>
      <dgm:spPr/>
      <dgm:t>
        <a:bodyPr/>
        <a:lstStyle/>
        <a:p>
          <a:endParaRPr lang="en-US"/>
        </a:p>
      </dgm:t>
    </dgm:pt>
    <dgm:pt modelId="{0B6CC660-0C39-453C-9D30-204A08BD03FA}">
      <dgm:prSet custT="1"/>
      <dgm:spPr>
        <a:solidFill>
          <a:schemeClr val="tx2">
            <a:lumMod val="60000"/>
            <a:lumOff val="40000"/>
          </a:schemeClr>
        </a:solidFill>
      </dgm:spPr>
      <dgm:t>
        <a:bodyPr/>
        <a:lstStyle/>
        <a:p>
          <a:pPr algn="l">
            <a:lnSpc>
              <a:spcPct val="100000"/>
            </a:lnSpc>
          </a:pPr>
          <a:r>
            <a:rPr lang="en-US" sz="1600" u="sng" dirty="0"/>
            <a:t>Liability</a:t>
          </a:r>
          <a:r>
            <a:rPr lang="en-US" sz="1600" u="none" dirty="0"/>
            <a:t>:  ASWC’s wound care protocols include full documentation and adherence to outcomes –based clinical guidelines, reducing risk of liability to a minimum.  In addition, our educational services arm your staff with the tools and measures to evaluate risk factors and prevent PIs, ensuring that the risk is reduced throughout your organization.</a:t>
          </a:r>
        </a:p>
        <a:p>
          <a:pPr algn="l">
            <a:lnSpc>
              <a:spcPct val="100000"/>
            </a:lnSpc>
          </a:pPr>
          <a:endParaRPr lang="en-US" sz="500" dirty="0"/>
        </a:p>
      </dgm:t>
    </dgm:pt>
    <dgm:pt modelId="{D1927398-2BB2-4BA9-AA67-254D91C90270}" type="parTrans" cxnId="{ECD58212-AE13-46E9-A4CF-C9D8A170570F}">
      <dgm:prSet/>
      <dgm:spPr/>
      <dgm:t>
        <a:bodyPr/>
        <a:lstStyle/>
        <a:p>
          <a:endParaRPr lang="en-US"/>
        </a:p>
      </dgm:t>
    </dgm:pt>
    <dgm:pt modelId="{38BF5360-4E17-4AD6-A434-CA395E7D27DD}" type="sibTrans" cxnId="{ECD58212-AE13-46E9-A4CF-C9D8A170570F}">
      <dgm:prSet/>
      <dgm:spPr/>
      <dgm:t>
        <a:bodyPr/>
        <a:lstStyle/>
        <a:p>
          <a:endParaRPr lang="en-US"/>
        </a:p>
      </dgm:t>
    </dgm:pt>
    <dgm:pt modelId="{5B1FBDE2-FDD3-4221-BAC3-EC463A58BF86}">
      <dgm:prSet custT="1"/>
      <dgm:spPr>
        <a:solidFill>
          <a:schemeClr val="tx2">
            <a:lumMod val="60000"/>
            <a:lumOff val="40000"/>
          </a:schemeClr>
        </a:solidFill>
      </dgm:spPr>
      <dgm:t>
        <a:bodyPr/>
        <a:lstStyle/>
        <a:p>
          <a:pPr>
            <a:lnSpc>
              <a:spcPct val="100000"/>
            </a:lnSpc>
          </a:pPr>
          <a:r>
            <a:rPr lang="en-US" sz="2000" u="sng" dirty="0"/>
            <a:t>Hospitalizations due to Pressure Injuries</a:t>
          </a:r>
          <a:r>
            <a:rPr lang="en-US" sz="2000" u="none" dirty="0"/>
            <a:t>:  Our proven protocols and conservative treatment goals focus on maintaining ambulation and reducing risk of deterioration requiring hospitalization.</a:t>
          </a:r>
        </a:p>
        <a:p>
          <a:pPr>
            <a:lnSpc>
              <a:spcPct val="100000"/>
            </a:lnSpc>
          </a:pPr>
          <a:endParaRPr lang="en-US" sz="1500" dirty="0"/>
        </a:p>
      </dgm:t>
    </dgm:pt>
    <dgm:pt modelId="{7094725E-02E1-49EE-BE70-F58D68E5A36B}" type="parTrans" cxnId="{A2ED2FB0-1EB5-43AB-83E5-6BDCE451E989}">
      <dgm:prSet/>
      <dgm:spPr/>
      <dgm:t>
        <a:bodyPr/>
        <a:lstStyle/>
        <a:p>
          <a:endParaRPr lang="en-US"/>
        </a:p>
      </dgm:t>
    </dgm:pt>
    <dgm:pt modelId="{96203616-CDCB-48E3-8731-CE9317FA38F4}" type="sibTrans" cxnId="{A2ED2FB0-1EB5-43AB-83E5-6BDCE451E989}">
      <dgm:prSet/>
      <dgm:spPr/>
      <dgm:t>
        <a:bodyPr/>
        <a:lstStyle/>
        <a:p>
          <a:endParaRPr lang="en-US"/>
        </a:p>
      </dgm:t>
    </dgm:pt>
    <dgm:pt modelId="{6047C46C-AD93-467D-A436-08E45F4085BC}">
      <dgm:prSet/>
      <dgm:spPr/>
      <dgm:t>
        <a:bodyPr/>
        <a:lstStyle/>
        <a:p>
          <a:endParaRPr lang="en-US" dirty="0"/>
        </a:p>
      </dgm:t>
    </dgm:pt>
    <dgm:pt modelId="{E74F1CC6-5E3F-4CBA-8441-DF848139098F}" type="parTrans" cxnId="{15073484-D4D0-4799-AF9E-5E914535A364}">
      <dgm:prSet/>
      <dgm:spPr/>
      <dgm:t>
        <a:bodyPr/>
        <a:lstStyle/>
        <a:p>
          <a:endParaRPr lang="en-US"/>
        </a:p>
      </dgm:t>
    </dgm:pt>
    <dgm:pt modelId="{4F966052-E228-452E-942A-8082F3DAF958}" type="sibTrans" cxnId="{15073484-D4D0-4799-AF9E-5E914535A364}">
      <dgm:prSet/>
      <dgm:spPr/>
      <dgm:t>
        <a:bodyPr/>
        <a:lstStyle/>
        <a:p>
          <a:endParaRPr lang="en-US"/>
        </a:p>
      </dgm:t>
    </dgm:pt>
    <dgm:pt modelId="{FF295D3B-9432-4C5F-86FE-C95DFBB6D4CC}" type="pres">
      <dgm:prSet presAssocID="{E60682E9-3783-46D8-823D-B6D6EB4A0646}" presName="linear" presStyleCnt="0">
        <dgm:presLayoutVars>
          <dgm:animLvl val="lvl"/>
          <dgm:resizeHandles val="exact"/>
        </dgm:presLayoutVars>
      </dgm:prSet>
      <dgm:spPr/>
    </dgm:pt>
    <dgm:pt modelId="{F432FD30-B096-49F3-9213-5089B96722B6}" type="pres">
      <dgm:prSet presAssocID="{0AE8DCF7-0C54-4396-9151-1C1E1CB13FD2}" presName="parentText" presStyleLbl="node1" presStyleIdx="0" presStyleCnt="4" custLinFactNeighborY="-87266">
        <dgm:presLayoutVars>
          <dgm:chMax val="0"/>
          <dgm:bulletEnabled val="1"/>
        </dgm:presLayoutVars>
      </dgm:prSet>
      <dgm:spPr/>
    </dgm:pt>
    <dgm:pt modelId="{7F033E9B-0799-4583-8FD8-D548B01C0927}" type="pres">
      <dgm:prSet presAssocID="{0777855E-EAA2-4673-B2C2-2AC53DEBB2F1}" presName="spacer" presStyleCnt="0"/>
      <dgm:spPr/>
    </dgm:pt>
    <dgm:pt modelId="{4C9966FF-C995-4AB8-AF88-CBCA5EC75202}" type="pres">
      <dgm:prSet presAssocID="{29E11847-86DA-4530-9F6D-5344DA273E44}" presName="parentText" presStyleLbl="node1" presStyleIdx="1" presStyleCnt="4">
        <dgm:presLayoutVars>
          <dgm:chMax val="0"/>
          <dgm:bulletEnabled val="1"/>
        </dgm:presLayoutVars>
      </dgm:prSet>
      <dgm:spPr/>
    </dgm:pt>
    <dgm:pt modelId="{8DC9C58A-1D02-4D83-9235-F53814F9514D}" type="pres">
      <dgm:prSet presAssocID="{55C1AF7D-119D-47CE-B5CA-C7F83115C074}" presName="spacer" presStyleCnt="0"/>
      <dgm:spPr/>
    </dgm:pt>
    <dgm:pt modelId="{3E3ACFC6-19C7-401A-9D6F-4E4C88888B4C}" type="pres">
      <dgm:prSet presAssocID="{0B6CC660-0C39-453C-9D30-204A08BD03FA}" presName="parentText" presStyleLbl="node1" presStyleIdx="2" presStyleCnt="4">
        <dgm:presLayoutVars>
          <dgm:chMax val="0"/>
          <dgm:bulletEnabled val="1"/>
        </dgm:presLayoutVars>
      </dgm:prSet>
      <dgm:spPr/>
    </dgm:pt>
    <dgm:pt modelId="{FF9397BC-42F1-4C17-BA01-1998ACF6C7B8}" type="pres">
      <dgm:prSet presAssocID="{38BF5360-4E17-4AD6-A434-CA395E7D27DD}" presName="spacer" presStyleCnt="0"/>
      <dgm:spPr/>
    </dgm:pt>
    <dgm:pt modelId="{63B784ED-DBDD-4D63-AE03-A0EBB1648196}" type="pres">
      <dgm:prSet presAssocID="{5B1FBDE2-FDD3-4221-BAC3-EC463A58BF86}" presName="parentText" presStyleLbl="node1" presStyleIdx="3" presStyleCnt="4" custLinFactNeighborX="5379" custLinFactNeighborY="50082">
        <dgm:presLayoutVars>
          <dgm:chMax val="0"/>
          <dgm:bulletEnabled val="1"/>
        </dgm:presLayoutVars>
      </dgm:prSet>
      <dgm:spPr/>
    </dgm:pt>
    <dgm:pt modelId="{72F1FE9F-654A-4D06-9B37-ECE8D8084955}" type="pres">
      <dgm:prSet presAssocID="{5B1FBDE2-FDD3-4221-BAC3-EC463A58BF86}" presName="childText" presStyleLbl="revTx" presStyleIdx="0" presStyleCnt="1">
        <dgm:presLayoutVars>
          <dgm:bulletEnabled val="1"/>
        </dgm:presLayoutVars>
      </dgm:prSet>
      <dgm:spPr/>
    </dgm:pt>
  </dgm:ptLst>
  <dgm:cxnLst>
    <dgm:cxn modelId="{EDB52106-BA75-4A11-98BE-1F008D3269FC}" type="presOf" srcId="{6047C46C-AD93-467D-A436-08E45F4085BC}" destId="{72F1FE9F-654A-4D06-9B37-ECE8D8084955}" srcOrd="0" destOrd="0" presId="urn:microsoft.com/office/officeart/2005/8/layout/vList2"/>
    <dgm:cxn modelId="{ECD58212-AE13-46E9-A4CF-C9D8A170570F}" srcId="{E60682E9-3783-46D8-823D-B6D6EB4A0646}" destId="{0B6CC660-0C39-453C-9D30-204A08BD03FA}" srcOrd="2" destOrd="0" parTransId="{D1927398-2BB2-4BA9-AA67-254D91C90270}" sibTransId="{38BF5360-4E17-4AD6-A434-CA395E7D27DD}"/>
    <dgm:cxn modelId="{5438C360-A0D7-41FC-9CF8-78D590FCA46B}" type="presOf" srcId="{0B6CC660-0C39-453C-9D30-204A08BD03FA}" destId="{3E3ACFC6-19C7-401A-9D6F-4E4C88888B4C}" srcOrd="0" destOrd="0" presId="urn:microsoft.com/office/officeart/2005/8/layout/vList2"/>
    <dgm:cxn modelId="{0335C253-7C0A-4A44-85F9-367FB4FD5E97}" type="presOf" srcId="{29E11847-86DA-4530-9F6D-5344DA273E44}" destId="{4C9966FF-C995-4AB8-AF88-CBCA5EC75202}" srcOrd="0" destOrd="0" presId="urn:microsoft.com/office/officeart/2005/8/layout/vList2"/>
    <dgm:cxn modelId="{7AC01776-93FD-4178-9F3D-CAA3177D9A1D}" type="presOf" srcId="{0AE8DCF7-0C54-4396-9151-1C1E1CB13FD2}" destId="{F432FD30-B096-49F3-9213-5089B96722B6}" srcOrd="0" destOrd="0" presId="urn:microsoft.com/office/officeart/2005/8/layout/vList2"/>
    <dgm:cxn modelId="{15073484-D4D0-4799-AF9E-5E914535A364}" srcId="{5B1FBDE2-FDD3-4221-BAC3-EC463A58BF86}" destId="{6047C46C-AD93-467D-A436-08E45F4085BC}" srcOrd="0" destOrd="0" parTransId="{E74F1CC6-5E3F-4CBA-8441-DF848139098F}" sibTransId="{4F966052-E228-452E-942A-8082F3DAF958}"/>
    <dgm:cxn modelId="{A2ED2FB0-1EB5-43AB-83E5-6BDCE451E989}" srcId="{E60682E9-3783-46D8-823D-B6D6EB4A0646}" destId="{5B1FBDE2-FDD3-4221-BAC3-EC463A58BF86}" srcOrd="3" destOrd="0" parTransId="{7094725E-02E1-49EE-BE70-F58D68E5A36B}" sibTransId="{96203616-CDCB-48E3-8731-CE9317FA38F4}"/>
    <dgm:cxn modelId="{5D2CBABB-7BAA-4E20-A404-3C7199EBBF33}" type="presOf" srcId="{E60682E9-3783-46D8-823D-B6D6EB4A0646}" destId="{FF295D3B-9432-4C5F-86FE-C95DFBB6D4CC}" srcOrd="0" destOrd="0" presId="urn:microsoft.com/office/officeart/2005/8/layout/vList2"/>
    <dgm:cxn modelId="{B5F103DC-C45B-4EA0-A82A-E22F3A7CDAE1}" srcId="{E60682E9-3783-46D8-823D-B6D6EB4A0646}" destId="{29E11847-86DA-4530-9F6D-5344DA273E44}" srcOrd="1" destOrd="0" parTransId="{D56B89F3-94F2-4EB2-99B5-94967C245B7C}" sibTransId="{55C1AF7D-119D-47CE-B5CA-C7F83115C074}"/>
    <dgm:cxn modelId="{C54927EF-7583-419D-B519-9E2B56203E3E}" srcId="{E60682E9-3783-46D8-823D-B6D6EB4A0646}" destId="{0AE8DCF7-0C54-4396-9151-1C1E1CB13FD2}" srcOrd="0" destOrd="0" parTransId="{9FB52F54-AE45-4630-BF64-0CE91D8DAB41}" sibTransId="{0777855E-EAA2-4673-B2C2-2AC53DEBB2F1}"/>
    <dgm:cxn modelId="{9EF93FFD-B6C1-48E1-8214-EADFAE9D3363}" type="presOf" srcId="{5B1FBDE2-FDD3-4221-BAC3-EC463A58BF86}" destId="{63B784ED-DBDD-4D63-AE03-A0EBB1648196}" srcOrd="0" destOrd="0" presId="urn:microsoft.com/office/officeart/2005/8/layout/vList2"/>
    <dgm:cxn modelId="{3F50EB92-8265-4D55-A162-BEDDAEA8341E}" type="presParOf" srcId="{FF295D3B-9432-4C5F-86FE-C95DFBB6D4CC}" destId="{F432FD30-B096-49F3-9213-5089B96722B6}" srcOrd="0" destOrd="0" presId="urn:microsoft.com/office/officeart/2005/8/layout/vList2"/>
    <dgm:cxn modelId="{F40741CD-81F6-4734-833A-72FE230622E4}" type="presParOf" srcId="{FF295D3B-9432-4C5F-86FE-C95DFBB6D4CC}" destId="{7F033E9B-0799-4583-8FD8-D548B01C0927}" srcOrd="1" destOrd="0" presId="urn:microsoft.com/office/officeart/2005/8/layout/vList2"/>
    <dgm:cxn modelId="{4CB7F684-5F8A-4915-81AD-2CEE8DD70CF9}" type="presParOf" srcId="{FF295D3B-9432-4C5F-86FE-C95DFBB6D4CC}" destId="{4C9966FF-C995-4AB8-AF88-CBCA5EC75202}" srcOrd="2" destOrd="0" presId="urn:microsoft.com/office/officeart/2005/8/layout/vList2"/>
    <dgm:cxn modelId="{B170BF3D-010F-48C7-83E4-B2492C11B2A4}" type="presParOf" srcId="{FF295D3B-9432-4C5F-86FE-C95DFBB6D4CC}" destId="{8DC9C58A-1D02-4D83-9235-F53814F9514D}" srcOrd="3" destOrd="0" presId="urn:microsoft.com/office/officeart/2005/8/layout/vList2"/>
    <dgm:cxn modelId="{F8AF8C70-CD73-4AC8-AEE2-B23F741DD366}" type="presParOf" srcId="{FF295D3B-9432-4C5F-86FE-C95DFBB6D4CC}" destId="{3E3ACFC6-19C7-401A-9D6F-4E4C88888B4C}" srcOrd="4" destOrd="0" presId="urn:microsoft.com/office/officeart/2005/8/layout/vList2"/>
    <dgm:cxn modelId="{DAD9ECE3-9F3C-4615-9EC5-AE64D370999B}" type="presParOf" srcId="{FF295D3B-9432-4C5F-86FE-C95DFBB6D4CC}" destId="{FF9397BC-42F1-4C17-BA01-1998ACF6C7B8}" srcOrd="5" destOrd="0" presId="urn:microsoft.com/office/officeart/2005/8/layout/vList2"/>
    <dgm:cxn modelId="{82958FB1-2C83-4956-9577-3EB15E1F7228}" type="presParOf" srcId="{FF295D3B-9432-4C5F-86FE-C95DFBB6D4CC}" destId="{63B784ED-DBDD-4D63-AE03-A0EBB1648196}" srcOrd="6" destOrd="0" presId="urn:microsoft.com/office/officeart/2005/8/layout/vList2"/>
    <dgm:cxn modelId="{84FEB5F0-0CBD-4C3D-889A-807855343734}" type="presParOf" srcId="{FF295D3B-9432-4C5F-86FE-C95DFBB6D4CC}" destId="{72F1FE9F-654A-4D06-9B37-ECE8D8084955}"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682E9-3783-46D8-823D-B6D6EB4A06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E8DCF7-0C54-4396-9151-1C1E1CB13FD2}">
      <dgm:prSet custT="1"/>
      <dgm:spPr>
        <a:solidFill>
          <a:schemeClr val="tx2">
            <a:lumMod val="60000"/>
            <a:lumOff val="40000"/>
          </a:schemeClr>
        </a:solidFill>
        <a:ln>
          <a:solidFill>
            <a:schemeClr val="tx2">
              <a:lumMod val="60000"/>
              <a:lumOff val="40000"/>
            </a:schemeClr>
          </a:solidFill>
        </a:ln>
      </dgm:spPr>
      <dgm:t>
        <a:bodyPr/>
        <a:lstStyle/>
        <a:p>
          <a:pPr>
            <a:lnSpc>
              <a:spcPct val="100000"/>
            </a:lnSpc>
          </a:pPr>
          <a:r>
            <a:rPr lang="en-US" sz="2000" dirty="0"/>
            <a:t>Non - Pressure Injury Priorities which affect 70% of our patients' vs 30% with PI  </a:t>
          </a:r>
        </a:p>
      </dgm:t>
    </dgm:pt>
    <dgm:pt modelId="{9FB52F54-AE45-4630-BF64-0CE91D8DAB41}" type="parTrans" cxnId="{C54927EF-7583-419D-B519-9E2B56203E3E}">
      <dgm:prSet/>
      <dgm:spPr/>
      <dgm:t>
        <a:bodyPr/>
        <a:lstStyle/>
        <a:p>
          <a:endParaRPr lang="en-US"/>
        </a:p>
      </dgm:t>
    </dgm:pt>
    <dgm:pt modelId="{0777855E-EAA2-4673-B2C2-2AC53DEBB2F1}" type="sibTrans" cxnId="{C54927EF-7583-419D-B519-9E2B56203E3E}">
      <dgm:prSet/>
      <dgm:spPr/>
      <dgm:t>
        <a:bodyPr/>
        <a:lstStyle/>
        <a:p>
          <a:endParaRPr lang="en-US"/>
        </a:p>
      </dgm:t>
    </dgm:pt>
    <dgm:pt modelId="{29E11847-86DA-4530-9F6D-5344DA273E44}">
      <dgm:prSet custT="1"/>
      <dgm:spPr>
        <a:solidFill>
          <a:schemeClr val="tx2">
            <a:lumMod val="60000"/>
            <a:lumOff val="40000"/>
          </a:schemeClr>
        </a:solidFill>
      </dgm:spPr>
      <dgm:t>
        <a:bodyPr/>
        <a:lstStyle/>
        <a:p>
          <a:pPr>
            <a:lnSpc>
              <a:spcPct val="100000"/>
            </a:lnSpc>
          </a:pPr>
          <a:r>
            <a:rPr lang="en-US" sz="2000" u="none" dirty="0"/>
            <a:t>Approximately, 20% of the U.S. population has venous disease, leading to chronic, non-healing ulcers</a:t>
          </a:r>
        </a:p>
        <a:p>
          <a:pPr>
            <a:lnSpc>
              <a:spcPct val="100000"/>
            </a:lnSpc>
          </a:pPr>
          <a:endParaRPr lang="en-US" sz="1600" dirty="0"/>
        </a:p>
      </dgm:t>
    </dgm:pt>
    <dgm:pt modelId="{D56B89F3-94F2-4EB2-99B5-94967C245B7C}" type="parTrans" cxnId="{B5F103DC-C45B-4EA0-A82A-E22F3A7CDAE1}">
      <dgm:prSet/>
      <dgm:spPr/>
      <dgm:t>
        <a:bodyPr/>
        <a:lstStyle/>
        <a:p>
          <a:endParaRPr lang="en-US"/>
        </a:p>
      </dgm:t>
    </dgm:pt>
    <dgm:pt modelId="{55C1AF7D-119D-47CE-B5CA-C7F83115C074}" type="sibTrans" cxnId="{B5F103DC-C45B-4EA0-A82A-E22F3A7CDAE1}">
      <dgm:prSet/>
      <dgm:spPr/>
      <dgm:t>
        <a:bodyPr/>
        <a:lstStyle/>
        <a:p>
          <a:endParaRPr lang="en-US"/>
        </a:p>
      </dgm:t>
    </dgm:pt>
    <dgm:pt modelId="{0B6CC660-0C39-453C-9D30-204A08BD03FA}">
      <dgm:prSet custT="1"/>
      <dgm:spPr>
        <a:solidFill>
          <a:schemeClr val="tx2">
            <a:lumMod val="60000"/>
            <a:lumOff val="40000"/>
          </a:schemeClr>
        </a:solidFill>
      </dgm:spPr>
      <dgm:t>
        <a:bodyPr/>
        <a:lstStyle/>
        <a:p>
          <a:pPr algn="l">
            <a:lnSpc>
              <a:spcPct val="100000"/>
            </a:lnSpc>
          </a:pPr>
          <a:r>
            <a:rPr lang="en-US" sz="2000" u="none" dirty="0"/>
            <a:t>Diabetes affects 8% of the U.S. population – an estimated 2.5 million people, leading to chronic wounds especially foot ulcers</a:t>
          </a:r>
        </a:p>
        <a:p>
          <a:pPr algn="l">
            <a:lnSpc>
              <a:spcPct val="100000"/>
            </a:lnSpc>
          </a:pPr>
          <a:endParaRPr lang="en-US" sz="500" dirty="0"/>
        </a:p>
      </dgm:t>
    </dgm:pt>
    <dgm:pt modelId="{D1927398-2BB2-4BA9-AA67-254D91C90270}" type="parTrans" cxnId="{ECD58212-AE13-46E9-A4CF-C9D8A170570F}">
      <dgm:prSet/>
      <dgm:spPr/>
      <dgm:t>
        <a:bodyPr/>
        <a:lstStyle/>
        <a:p>
          <a:endParaRPr lang="en-US"/>
        </a:p>
      </dgm:t>
    </dgm:pt>
    <dgm:pt modelId="{38BF5360-4E17-4AD6-A434-CA395E7D27DD}" type="sibTrans" cxnId="{ECD58212-AE13-46E9-A4CF-C9D8A170570F}">
      <dgm:prSet/>
      <dgm:spPr/>
      <dgm:t>
        <a:bodyPr/>
        <a:lstStyle/>
        <a:p>
          <a:endParaRPr lang="en-US"/>
        </a:p>
      </dgm:t>
    </dgm:pt>
    <dgm:pt modelId="{5B1FBDE2-FDD3-4221-BAC3-EC463A58BF86}">
      <dgm:prSet custT="1"/>
      <dgm:spPr>
        <a:solidFill>
          <a:schemeClr val="tx2">
            <a:lumMod val="60000"/>
            <a:lumOff val="40000"/>
          </a:schemeClr>
        </a:solidFill>
      </dgm:spPr>
      <dgm:t>
        <a:bodyPr/>
        <a:lstStyle/>
        <a:p>
          <a:pPr>
            <a:lnSpc>
              <a:spcPct val="100000"/>
            </a:lnSpc>
          </a:pPr>
          <a:r>
            <a:rPr lang="en-US" sz="2000" u="none" dirty="0"/>
            <a:t>Diabetics are 10 times more likely to require amputation at some point in their lives:  ASWC strives to save the limb and avoid unnecessary amputations and hospitalizations</a:t>
          </a:r>
        </a:p>
        <a:p>
          <a:pPr>
            <a:lnSpc>
              <a:spcPct val="100000"/>
            </a:lnSpc>
          </a:pPr>
          <a:endParaRPr lang="en-US" sz="1500" dirty="0"/>
        </a:p>
      </dgm:t>
    </dgm:pt>
    <dgm:pt modelId="{7094725E-02E1-49EE-BE70-F58D68E5A36B}" type="parTrans" cxnId="{A2ED2FB0-1EB5-43AB-83E5-6BDCE451E989}">
      <dgm:prSet/>
      <dgm:spPr/>
      <dgm:t>
        <a:bodyPr/>
        <a:lstStyle/>
        <a:p>
          <a:endParaRPr lang="en-US"/>
        </a:p>
      </dgm:t>
    </dgm:pt>
    <dgm:pt modelId="{96203616-CDCB-48E3-8731-CE9317FA38F4}" type="sibTrans" cxnId="{A2ED2FB0-1EB5-43AB-83E5-6BDCE451E989}">
      <dgm:prSet/>
      <dgm:spPr/>
      <dgm:t>
        <a:bodyPr/>
        <a:lstStyle/>
        <a:p>
          <a:endParaRPr lang="en-US"/>
        </a:p>
      </dgm:t>
    </dgm:pt>
    <dgm:pt modelId="{6047C46C-AD93-467D-A436-08E45F4085BC}">
      <dgm:prSet/>
      <dgm:spPr/>
      <dgm:t>
        <a:bodyPr/>
        <a:lstStyle/>
        <a:p>
          <a:endParaRPr lang="en-US" dirty="0"/>
        </a:p>
      </dgm:t>
    </dgm:pt>
    <dgm:pt modelId="{E74F1CC6-5E3F-4CBA-8441-DF848139098F}" type="parTrans" cxnId="{15073484-D4D0-4799-AF9E-5E914535A364}">
      <dgm:prSet/>
      <dgm:spPr/>
      <dgm:t>
        <a:bodyPr/>
        <a:lstStyle/>
        <a:p>
          <a:endParaRPr lang="en-US"/>
        </a:p>
      </dgm:t>
    </dgm:pt>
    <dgm:pt modelId="{4F966052-E228-452E-942A-8082F3DAF958}" type="sibTrans" cxnId="{15073484-D4D0-4799-AF9E-5E914535A364}">
      <dgm:prSet/>
      <dgm:spPr/>
      <dgm:t>
        <a:bodyPr/>
        <a:lstStyle/>
        <a:p>
          <a:endParaRPr lang="en-US"/>
        </a:p>
      </dgm:t>
    </dgm:pt>
    <dgm:pt modelId="{FF295D3B-9432-4C5F-86FE-C95DFBB6D4CC}" type="pres">
      <dgm:prSet presAssocID="{E60682E9-3783-46D8-823D-B6D6EB4A0646}" presName="linear" presStyleCnt="0">
        <dgm:presLayoutVars>
          <dgm:animLvl val="lvl"/>
          <dgm:resizeHandles val="exact"/>
        </dgm:presLayoutVars>
      </dgm:prSet>
      <dgm:spPr/>
    </dgm:pt>
    <dgm:pt modelId="{F432FD30-B096-49F3-9213-5089B96722B6}" type="pres">
      <dgm:prSet presAssocID="{0AE8DCF7-0C54-4396-9151-1C1E1CB13FD2}" presName="parentText" presStyleLbl="node1" presStyleIdx="0" presStyleCnt="4" custLinFactNeighborY="-87266">
        <dgm:presLayoutVars>
          <dgm:chMax val="0"/>
          <dgm:bulletEnabled val="1"/>
        </dgm:presLayoutVars>
      </dgm:prSet>
      <dgm:spPr/>
    </dgm:pt>
    <dgm:pt modelId="{7F033E9B-0799-4583-8FD8-D548B01C0927}" type="pres">
      <dgm:prSet presAssocID="{0777855E-EAA2-4673-B2C2-2AC53DEBB2F1}" presName="spacer" presStyleCnt="0"/>
      <dgm:spPr/>
    </dgm:pt>
    <dgm:pt modelId="{4C9966FF-C995-4AB8-AF88-CBCA5EC75202}" type="pres">
      <dgm:prSet presAssocID="{29E11847-86DA-4530-9F6D-5344DA273E44}" presName="parentText" presStyleLbl="node1" presStyleIdx="1" presStyleCnt="4">
        <dgm:presLayoutVars>
          <dgm:chMax val="0"/>
          <dgm:bulletEnabled val="1"/>
        </dgm:presLayoutVars>
      </dgm:prSet>
      <dgm:spPr/>
    </dgm:pt>
    <dgm:pt modelId="{8DC9C58A-1D02-4D83-9235-F53814F9514D}" type="pres">
      <dgm:prSet presAssocID="{55C1AF7D-119D-47CE-B5CA-C7F83115C074}" presName="spacer" presStyleCnt="0"/>
      <dgm:spPr/>
    </dgm:pt>
    <dgm:pt modelId="{3E3ACFC6-19C7-401A-9D6F-4E4C88888B4C}" type="pres">
      <dgm:prSet presAssocID="{0B6CC660-0C39-453C-9D30-204A08BD03FA}" presName="parentText" presStyleLbl="node1" presStyleIdx="2" presStyleCnt="4">
        <dgm:presLayoutVars>
          <dgm:chMax val="0"/>
          <dgm:bulletEnabled val="1"/>
        </dgm:presLayoutVars>
      </dgm:prSet>
      <dgm:spPr/>
    </dgm:pt>
    <dgm:pt modelId="{FF9397BC-42F1-4C17-BA01-1998ACF6C7B8}" type="pres">
      <dgm:prSet presAssocID="{38BF5360-4E17-4AD6-A434-CA395E7D27DD}" presName="spacer" presStyleCnt="0"/>
      <dgm:spPr/>
    </dgm:pt>
    <dgm:pt modelId="{63B784ED-DBDD-4D63-AE03-A0EBB1648196}" type="pres">
      <dgm:prSet presAssocID="{5B1FBDE2-FDD3-4221-BAC3-EC463A58BF86}" presName="parentText" presStyleLbl="node1" presStyleIdx="3" presStyleCnt="4">
        <dgm:presLayoutVars>
          <dgm:chMax val="0"/>
          <dgm:bulletEnabled val="1"/>
        </dgm:presLayoutVars>
      </dgm:prSet>
      <dgm:spPr/>
    </dgm:pt>
    <dgm:pt modelId="{72F1FE9F-654A-4D06-9B37-ECE8D8084955}" type="pres">
      <dgm:prSet presAssocID="{5B1FBDE2-FDD3-4221-BAC3-EC463A58BF86}" presName="childText" presStyleLbl="revTx" presStyleIdx="0" presStyleCnt="1">
        <dgm:presLayoutVars>
          <dgm:bulletEnabled val="1"/>
        </dgm:presLayoutVars>
      </dgm:prSet>
      <dgm:spPr/>
    </dgm:pt>
  </dgm:ptLst>
  <dgm:cxnLst>
    <dgm:cxn modelId="{EDB52106-BA75-4A11-98BE-1F008D3269FC}" type="presOf" srcId="{6047C46C-AD93-467D-A436-08E45F4085BC}" destId="{72F1FE9F-654A-4D06-9B37-ECE8D8084955}" srcOrd="0" destOrd="0" presId="urn:microsoft.com/office/officeart/2005/8/layout/vList2"/>
    <dgm:cxn modelId="{ECD58212-AE13-46E9-A4CF-C9D8A170570F}" srcId="{E60682E9-3783-46D8-823D-B6D6EB4A0646}" destId="{0B6CC660-0C39-453C-9D30-204A08BD03FA}" srcOrd="2" destOrd="0" parTransId="{D1927398-2BB2-4BA9-AA67-254D91C90270}" sibTransId="{38BF5360-4E17-4AD6-A434-CA395E7D27DD}"/>
    <dgm:cxn modelId="{5438C360-A0D7-41FC-9CF8-78D590FCA46B}" type="presOf" srcId="{0B6CC660-0C39-453C-9D30-204A08BD03FA}" destId="{3E3ACFC6-19C7-401A-9D6F-4E4C88888B4C}" srcOrd="0" destOrd="0" presId="urn:microsoft.com/office/officeart/2005/8/layout/vList2"/>
    <dgm:cxn modelId="{0335C253-7C0A-4A44-85F9-367FB4FD5E97}" type="presOf" srcId="{29E11847-86DA-4530-9F6D-5344DA273E44}" destId="{4C9966FF-C995-4AB8-AF88-CBCA5EC75202}" srcOrd="0" destOrd="0" presId="urn:microsoft.com/office/officeart/2005/8/layout/vList2"/>
    <dgm:cxn modelId="{7AC01776-93FD-4178-9F3D-CAA3177D9A1D}" type="presOf" srcId="{0AE8DCF7-0C54-4396-9151-1C1E1CB13FD2}" destId="{F432FD30-B096-49F3-9213-5089B96722B6}" srcOrd="0" destOrd="0" presId="urn:microsoft.com/office/officeart/2005/8/layout/vList2"/>
    <dgm:cxn modelId="{15073484-D4D0-4799-AF9E-5E914535A364}" srcId="{5B1FBDE2-FDD3-4221-BAC3-EC463A58BF86}" destId="{6047C46C-AD93-467D-A436-08E45F4085BC}" srcOrd="0" destOrd="0" parTransId="{E74F1CC6-5E3F-4CBA-8441-DF848139098F}" sibTransId="{4F966052-E228-452E-942A-8082F3DAF958}"/>
    <dgm:cxn modelId="{A2ED2FB0-1EB5-43AB-83E5-6BDCE451E989}" srcId="{E60682E9-3783-46D8-823D-B6D6EB4A0646}" destId="{5B1FBDE2-FDD3-4221-BAC3-EC463A58BF86}" srcOrd="3" destOrd="0" parTransId="{7094725E-02E1-49EE-BE70-F58D68E5A36B}" sibTransId="{96203616-CDCB-48E3-8731-CE9317FA38F4}"/>
    <dgm:cxn modelId="{5D2CBABB-7BAA-4E20-A404-3C7199EBBF33}" type="presOf" srcId="{E60682E9-3783-46D8-823D-B6D6EB4A0646}" destId="{FF295D3B-9432-4C5F-86FE-C95DFBB6D4CC}" srcOrd="0" destOrd="0" presId="urn:microsoft.com/office/officeart/2005/8/layout/vList2"/>
    <dgm:cxn modelId="{B5F103DC-C45B-4EA0-A82A-E22F3A7CDAE1}" srcId="{E60682E9-3783-46D8-823D-B6D6EB4A0646}" destId="{29E11847-86DA-4530-9F6D-5344DA273E44}" srcOrd="1" destOrd="0" parTransId="{D56B89F3-94F2-4EB2-99B5-94967C245B7C}" sibTransId="{55C1AF7D-119D-47CE-B5CA-C7F83115C074}"/>
    <dgm:cxn modelId="{C54927EF-7583-419D-B519-9E2B56203E3E}" srcId="{E60682E9-3783-46D8-823D-B6D6EB4A0646}" destId="{0AE8DCF7-0C54-4396-9151-1C1E1CB13FD2}" srcOrd="0" destOrd="0" parTransId="{9FB52F54-AE45-4630-BF64-0CE91D8DAB41}" sibTransId="{0777855E-EAA2-4673-B2C2-2AC53DEBB2F1}"/>
    <dgm:cxn modelId="{9EF93FFD-B6C1-48E1-8214-EADFAE9D3363}" type="presOf" srcId="{5B1FBDE2-FDD3-4221-BAC3-EC463A58BF86}" destId="{63B784ED-DBDD-4D63-AE03-A0EBB1648196}" srcOrd="0" destOrd="0" presId="urn:microsoft.com/office/officeart/2005/8/layout/vList2"/>
    <dgm:cxn modelId="{3F50EB92-8265-4D55-A162-BEDDAEA8341E}" type="presParOf" srcId="{FF295D3B-9432-4C5F-86FE-C95DFBB6D4CC}" destId="{F432FD30-B096-49F3-9213-5089B96722B6}" srcOrd="0" destOrd="0" presId="urn:microsoft.com/office/officeart/2005/8/layout/vList2"/>
    <dgm:cxn modelId="{F40741CD-81F6-4734-833A-72FE230622E4}" type="presParOf" srcId="{FF295D3B-9432-4C5F-86FE-C95DFBB6D4CC}" destId="{7F033E9B-0799-4583-8FD8-D548B01C0927}" srcOrd="1" destOrd="0" presId="urn:microsoft.com/office/officeart/2005/8/layout/vList2"/>
    <dgm:cxn modelId="{4CB7F684-5F8A-4915-81AD-2CEE8DD70CF9}" type="presParOf" srcId="{FF295D3B-9432-4C5F-86FE-C95DFBB6D4CC}" destId="{4C9966FF-C995-4AB8-AF88-CBCA5EC75202}" srcOrd="2" destOrd="0" presId="urn:microsoft.com/office/officeart/2005/8/layout/vList2"/>
    <dgm:cxn modelId="{B170BF3D-010F-48C7-83E4-B2492C11B2A4}" type="presParOf" srcId="{FF295D3B-9432-4C5F-86FE-C95DFBB6D4CC}" destId="{8DC9C58A-1D02-4D83-9235-F53814F9514D}" srcOrd="3" destOrd="0" presId="urn:microsoft.com/office/officeart/2005/8/layout/vList2"/>
    <dgm:cxn modelId="{F8AF8C70-CD73-4AC8-AEE2-B23F741DD366}" type="presParOf" srcId="{FF295D3B-9432-4C5F-86FE-C95DFBB6D4CC}" destId="{3E3ACFC6-19C7-401A-9D6F-4E4C88888B4C}" srcOrd="4" destOrd="0" presId="urn:microsoft.com/office/officeart/2005/8/layout/vList2"/>
    <dgm:cxn modelId="{DAD9ECE3-9F3C-4615-9EC5-AE64D370999B}" type="presParOf" srcId="{FF295D3B-9432-4C5F-86FE-C95DFBB6D4CC}" destId="{FF9397BC-42F1-4C17-BA01-1998ACF6C7B8}" srcOrd="5" destOrd="0" presId="urn:microsoft.com/office/officeart/2005/8/layout/vList2"/>
    <dgm:cxn modelId="{82958FB1-2C83-4956-9577-3EB15E1F7228}" type="presParOf" srcId="{FF295D3B-9432-4C5F-86FE-C95DFBB6D4CC}" destId="{63B784ED-DBDD-4D63-AE03-A0EBB1648196}" srcOrd="6" destOrd="0" presId="urn:microsoft.com/office/officeart/2005/8/layout/vList2"/>
    <dgm:cxn modelId="{84FEB5F0-0CBD-4C3D-889A-807855343734}" type="presParOf" srcId="{FF295D3B-9432-4C5F-86FE-C95DFBB6D4CC}" destId="{72F1FE9F-654A-4D06-9B37-ECE8D8084955}"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714CC2-87BF-481D-A5B7-21D60BFA1565}"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75C5FE88-4401-4F38-9C51-92FBE4FAACD3}">
      <dgm:prSet/>
      <dgm:spPr/>
      <dgm:t>
        <a:bodyPr/>
        <a:lstStyle/>
        <a:p>
          <a:r>
            <a:rPr lang="en-US" dirty="0"/>
            <a:t>All Wounds</a:t>
          </a:r>
        </a:p>
      </dgm:t>
    </dgm:pt>
    <dgm:pt modelId="{6A0E17F7-84D8-45A6-98D6-F0972ED28E8F}" type="parTrans" cxnId="{77203716-A4CB-47A0-B809-EA6F85174B9C}">
      <dgm:prSet/>
      <dgm:spPr/>
      <dgm:t>
        <a:bodyPr/>
        <a:lstStyle/>
        <a:p>
          <a:endParaRPr lang="en-US"/>
        </a:p>
      </dgm:t>
    </dgm:pt>
    <dgm:pt modelId="{FCD9C48B-BAE9-4C91-99A6-592B0ED3961B}" type="sibTrans" cxnId="{77203716-A4CB-47A0-B809-EA6F85174B9C}">
      <dgm:prSet/>
      <dgm:spPr/>
      <dgm:t>
        <a:bodyPr/>
        <a:lstStyle/>
        <a:p>
          <a:endParaRPr lang="en-US"/>
        </a:p>
      </dgm:t>
    </dgm:pt>
    <dgm:pt modelId="{4E06B97D-0EAF-42F6-9D31-56D38134DA98}">
      <dgm:prSet/>
      <dgm:spPr>
        <a:solidFill>
          <a:schemeClr val="tx2">
            <a:lumMod val="60000"/>
            <a:lumOff val="40000"/>
          </a:schemeClr>
        </a:solidFill>
        <a:ln>
          <a:solidFill>
            <a:schemeClr val="tx2">
              <a:lumMod val="60000"/>
              <a:lumOff val="40000"/>
            </a:schemeClr>
          </a:solidFill>
        </a:ln>
      </dgm:spPr>
      <dgm:t>
        <a:bodyPr/>
        <a:lstStyle/>
        <a:p>
          <a:r>
            <a:rPr lang="en-US" dirty="0"/>
            <a:t>Average days to heal all wounds = 45  vs national average 68 </a:t>
          </a:r>
        </a:p>
      </dgm:t>
    </dgm:pt>
    <dgm:pt modelId="{E0CED266-9136-45F0-ADFB-049DD1228FD3}" type="parTrans" cxnId="{7832C9E1-1F93-4894-B916-C6C06D7B0BE8}">
      <dgm:prSet/>
      <dgm:spPr/>
      <dgm:t>
        <a:bodyPr/>
        <a:lstStyle/>
        <a:p>
          <a:endParaRPr lang="en-US"/>
        </a:p>
      </dgm:t>
    </dgm:pt>
    <dgm:pt modelId="{2EAD87E8-3CA1-4102-A3DA-D9489548EBE3}" type="sibTrans" cxnId="{7832C9E1-1F93-4894-B916-C6C06D7B0BE8}">
      <dgm:prSet/>
      <dgm:spPr/>
      <dgm:t>
        <a:bodyPr/>
        <a:lstStyle/>
        <a:p>
          <a:endParaRPr lang="en-US"/>
        </a:p>
      </dgm:t>
    </dgm:pt>
    <dgm:pt modelId="{688D94AD-71DE-47BF-9910-B5275AB6F693}">
      <dgm:prSet/>
      <dgm:spPr/>
      <dgm:t>
        <a:bodyPr/>
        <a:lstStyle/>
        <a:p>
          <a:r>
            <a:rPr lang="en-US" dirty="0"/>
            <a:t>Pressure Ulcers</a:t>
          </a:r>
        </a:p>
      </dgm:t>
    </dgm:pt>
    <dgm:pt modelId="{E19B262D-30EA-4CF9-AC7D-ED9392BEE67C}" type="parTrans" cxnId="{DA3D314F-067E-4A82-8187-7D6EA1A74B69}">
      <dgm:prSet/>
      <dgm:spPr/>
      <dgm:t>
        <a:bodyPr/>
        <a:lstStyle/>
        <a:p>
          <a:endParaRPr lang="en-US"/>
        </a:p>
      </dgm:t>
    </dgm:pt>
    <dgm:pt modelId="{3A70F1C2-34E9-47EC-B8EA-16312027F30A}" type="sibTrans" cxnId="{DA3D314F-067E-4A82-8187-7D6EA1A74B69}">
      <dgm:prSet/>
      <dgm:spPr/>
      <dgm:t>
        <a:bodyPr/>
        <a:lstStyle/>
        <a:p>
          <a:endParaRPr lang="en-US"/>
        </a:p>
      </dgm:t>
    </dgm:pt>
    <dgm:pt modelId="{F1418ED1-A508-4783-A067-6840D54679BC}">
      <dgm:prSet/>
      <dgm:spPr>
        <a:solidFill>
          <a:schemeClr val="accent1">
            <a:lumMod val="60000"/>
            <a:lumOff val="40000"/>
          </a:schemeClr>
        </a:solidFill>
      </dgm:spPr>
      <dgm:t>
        <a:bodyPr/>
        <a:lstStyle/>
        <a:p>
          <a:r>
            <a:rPr lang="en-US" dirty="0"/>
            <a:t>Average days to heal Pressure Ulcers = 48  vs national average 70</a:t>
          </a:r>
        </a:p>
      </dgm:t>
    </dgm:pt>
    <dgm:pt modelId="{CA0B4F4C-ED86-40E4-8906-7B5D39990099}" type="parTrans" cxnId="{1576E63A-D8F1-40E9-86C8-C6B86BE422E7}">
      <dgm:prSet/>
      <dgm:spPr/>
      <dgm:t>
        <a:bodyPr/>
        <a:lstStyle/>
        <a:p>
          <a:endParaRPr lang="en-US"/>
        </a:p>
      </dgm:t>
    </dgm:pt>
    <dgm:pt modelId="{FE5B2050-EBB7-4047-80CD-04416F99E183}" type="sibTrans" cxnId="{1576E63A-D8F1-40E9-86C8-C6B86BE422E7}">
      <dgm:prSet/>
      <dgm:spPr/>
      <dgm:t>
        <a:bodyPr/>
        <a:lstStyle/>
        <a:p>
          <a:endParaRPr lang="en-US"/>
        </a:p>
      </dgm:t>
    </dgm:pt>
    <dgm:pt modelId="{F8698636-9F7F-4C48-BA15-9576D4C29C94}">
      <dgm:prSet/>
      <dgm:spPr/>
      <dgm:t>
        <a:bodyPr/>
        <a:lstStyle/>
        <a:p>
          <a:r>
            <a:rPr lang="en-US" dirty="0"/>
            <a:t>Arterial Ulcer</a:t>
          </a:r>
        </a:p>
      </dgm:t>
    </dgm:pt>
    <dgm:pt modelId="{8F5032C0-FA49-4055-87D9-569B348302BA}" type="parTrans" cxnId="{D1AF1397-5B45-4CFE-908D-91142EC780AE}">
      <dgm:prSet/>
      <dgm:spPr/>
      <dgm:t>
        <a:bodyPr/>
        <a:lstStyle/>
        <a:p>
          <a:endParaRPr lang="en-US"/>
        </a:p>
      </dgm:t>
    </dgm:pt>
    <dgm:pt modelId="{3F2C093A-9740-4F7F-BDD7-7516D54AE7EB}" type="sibTrans" cxnId="{D1AF1397-5B45-4CFE-908D-91142EC780AE}">
      <dgm:prSet/>
      <dgm:spPr/>
      <dgm:t>
        <a:bodyPr/>
        <a:lstStyle/>
        <a:p>
          <a:endParaRPr lang="en-US"/>
        </a:p>
      </dgm:t>
    </dgm:pt>
    <dgm:pt modelId="{6107D408-607D-493E-AFD8-DC0506C935F1}">
      <dgm:prSet/>
      <dgm:spPr/>
      <dgm:t>
        <a:bodyPr/>
        <a:lstStyle/>
        <a:p>
          <a:r>
            <a:rPr lang="en-US" dirty="0"/>
            <a:t>Venous Ulcer</a:t>
          </a:r>
        </a:p>
      </dgm:t>
    </dgm:pt>
    <dgm:pt modelId="{444862FE-20BB-4805-9E73-A6CCC7F20836}" type="sibTrans" cxnId="{6E95E144-F9B7-4F9A-9B03-551FFEDDEA04}">
      <dgm:prSet/>
      <dgm:spPr/>
      <dgm:t>
        <a:bodyPr/>
        <a:lstStyle/>
        <a:p>
          <a:endParaRPr lang="en-US"/>
        </a:p>
      </dgm:t>
    </dgm:pt>
    <dgm:pt modelId="{41C7E41D-39EA-4C43-AFF3-FFA28E6214C5}" type="parTrans" cxnId="{6E95E144-F9B7-4F9A-9B03-551FFEDDEA04}">
      <dgm:prSet/>
      <dgm:spPr/>
      <dgm:t>
        <a:bodyPr/>
        <a:lstStyle/>
        <a:p>
          <a:endParaRPr lang="en-US"/>
        </a:p>
      </dgm:t>
    </dgm:pt>
    <dgm:pt modelId="{79E431DB-C967-4F88-855A-0163C145E3F8}">
      <dgm:prSet/>
      <dgm:spPr>
        <a:solidFill>
          <a:schemeClr val="accent1"/>
        </a:solidFill>
      </dgm:spPr>
      <dgm:t>
        <a:bodyPr/>
        <a:lstStyle/>
        <a:p>
          <a:r>
            <a:rPr lang="en-US" dirty="0"/>
            <a:t>Average days to heal Venous Ulcer = 48 vs national average 68</a:t>
          </a:r>
        </a:p>
      </dgm:t>
    </dgm:pt>
    <dgm:pt modelId="{56574073-08EC-4694-B0F5-425C77B28B01}" type="sibTrans" cxnId="{7CF85B05-8CCF-43D9-810A-FDC17500D3A7}">
      <dgm:prSet/>
      <dgm:spPr/>
      <dgm:t>
        <a:bodyPr/>
        <a:lstStyle/>
        <a:p>
          <a:endParaRPr lang="en-US"/>
        </a:p>
      </dgm:t>
    </dgm:pt>
    <dgm:pt modelId="{ED4A82F6-44CF-4164-8A75-A1459C255072}" type="parTrans" cxnId="{7CF85B05-8CCF-43D9-810A-FDC17500D3A7}">
      <dgm:prSet/>
      <dgm:spPr/>
      <dgm:t>
        <a:bodyPr/>
        <a:lstStyle/>
        <a:p>
          <a:endParaRPr lang="en-US"/>
        </a:p>
      </dgm:t>
    </dgm:pt>
    <dgm:pt modelId="{18AE689A-626F-4DD6-910D-6D24EFE44884}">
      <dgm:prSet/>
      <dgm:spPr>
        <a:solidFill>
          <a:schemeClr val="tx2">
            <a:lumMod val="40000"/>
            <a:lumOff val="60000"/>
          </a:schemeClr>
        </a:solidFill>
      </dgm:spPr>
      <dgm:t>
        <a:bodyPr/>
        <a:lstStyle/>
        <a:p>
          <a:r>
            <a:rPr lang="en-US" dirty="0"/>
            <a:t>Average days to heal Arterial Ulcer = 54 vs national average 75</a:t>
          </a:r>
        </a:p>
      </dgm:t>
    </dgm:pt>
    <dgm:pt modelId="{9EF4B7E8-C3DD-4D49-BC9C-1CADBC4E698E}" type="sibTrans" cxnId="{A712C7AE-95E3-40D6-9960-8C9780B2AAFF}">
      <dgm:prSet/>
      <dgm:spPr/>
      <dgm:t>
        <a:bodyPr/>
        <a:lstStyle/>
        <a:p>
          <a:endParaRPr lang="en-US"/>
        </a:p>
      </dgm:t>
    </dgm:pt>
    <dgm:pt modelId="{A8443CE2-6FC2-42C8-A298-2E9FF0F91B77}" type="parTrans" cxnId="{A712C7AE-95E3-40D6-9960-8C9780B2AAFF}">
      <dgm:prSet/>
      <dgm:spPr/>
      <dgm:t>
        <a:bodyPr/>
        <a:lstStyle/>
        <a:p>
          <a:endParaRPr lang="en-US"/>
        </a:p>
      </dgm:t>
    </dgm:pt>
    <dgm:pt modelId="{CA796796-4CBA-48A3-ADDD-3558F50A22E6}" type="pres">
      <dgm:prSet presAssocID="{DE714CC2-87BF-481D-A5B7-21D60BFA1565}" presName="Name0" presStyleCnt="0">
        <dgm:presLayoutVars>
          <dgm:dir/>
          <dgm:animLvl val="lvl"/>
          <dgm:resizeHandles val="exact"/>
        </dgm:presLayoutVars>
      </dgm:prSet>
      <dgm:spPr/>
    </dgm:pt>
    <dgm:pt modelId="{15E31A50-46A5-4657-9289-C9DF4AF8FEB2}" type="pres">
      <dgm:prSet presAssocID="{75C5FE88-4401-4F38-9C51-92FBE4FAACD3}" presName="linNode" presStyleCnt="0"/>
      <dgm:spPr/>
    </dgm:pt>
    <dgm:pt modelId="{F30ED429-AEF7-4276-8BA9-5BE9CFB7C5E8}" type="pres">
      <dgm:prSet presAssocID="{75C5FE88-4401-4F38-9C51-92FBE4FAACD3}" presName="parentText" presStyleLbl="solidFgAcc1" presStyleIdx="0" presStyleCnt="4" custLinFactNeighborY="-4309">
        <dgm:presLayoutVars>
          <dgm:chMax val="1"/>
          <dgm:bulletEnabled/>
        </dgm:presLayoutVars>
      </dgm:prSet>
      <dgm:spPr/>
    </dgm:pt>
    <dgm:pt modelId="{4C310849-652A-4545-934F-AFF6E13057D2}" type="pres">
      <dgm:prSet presAssocID="{75C5FE88-4401-4F38-9C51-92FBE4FAACD3}" presName="descendantText" presStyleLbl="alignNode1" presStyleIdx="0" presStyleCnt="4">
        <dgm:presLayoutVars>
          <dgm:bulletEnabled/>
        </dgm:presLayoutVars>
      </dgm:prSet>
      <dgm:spPr/>
    </dgm:pt>
    <dgm:pt modelId="{D0729EA7-5223-4CA5-8D8E-EE997DE39F84}" type="pres">
      <dgm:prSet presAssocID="{FCD9C48B-BAE9-4C91-99A6-592B0ED3961B}" presName="sp" presStyleCnt="0"/>
      <dgm:spPr/>
    </dgm:pt>
    <dgm:pt modelId="{660086F8-8D57-4278-B049-F77862B3B5E1}" type="pres">
      <dgm:prSet presAssocID="{688D94AD-71DE-47BF-9910-B5275AB6F693}" presName="linNode" presStyleCnt="0"/>
      <dgm:spPr/>
    </dgm:pt>
    <dgm:pt modelId="{C65962C6-5711-49B3-934F-DE9C030D2DC4}" type="pres">
      <dgm:prSet presAssocID="{688D94AD-71DE-47BF-9910-B5275AB6F693}" presName="parentText" presStyleLbl="solidFgAcc1" presStyleIdx="1" presStyleCnt="4">
        <dgm:presLayoutVars>
          <dgm:chMax val="1"/>
          <dgm:bulletEnabled/>
        </dgm:presLayoutVars>
      </dgm:prSet>
      <dgm:spPr/>
    </dgm:pt>
    <dgm:pt modelId="{6D945369-7091-492A-A5C1-B740195C9FD4}" type="pres">
      <dgm:prSet presAssocID="{688D94AD-71DE-47BF-9910-B5275AB6F693}" presName="descendantText" presStyleLbl="alignNode1" presStyleIdx="1" presStyleCnt="4">
        <dgm:presLayoutVars>
          <dgm:bulletEnabled/>
        </dgm:presLayoutVars>
      </dgm:prSet>
      <dgm:spPr/>
    </dgm:pt>
    <dgm:pt modelId="{1F7E397B-6401-4565-954D-18E3171735BA}" type="pres">
      <dgm:prSet presAssocID="{3A70F1C2-34E9-47EC-B8EA-16312027F30A}" presName="sp" presStyleCnt="0"/>
      <dgm:spPr/>
    </dgm:pt>
    <dgm:pt modelId="{10F8F184-24D7-4194-AD5F-95ED7B9BB449}" type="pres">
      <dgm:prSet presAssocID="{6107D408-607D-493E-AFD8-DC0506C935F1}" presName="linNode" presStyleCnt="0"/>
      <dgm:spPr/>
    </dgm:pt>
    <dgm:pt modelId="{510486E5-C6B7-4D8F-9FE5-7958664A3C84}" type="pres">
      <dgm:prSet presAssocID="{6107D408-607D-493E-AFD8-DC0506C935F1}" presName="parentText" presStyleLbl="solidFgAcc1" presStyleIdx="2" presStyleCnt="4">
        <dgm:presLayoutVars>
          <dgm:chMax val="1"/>
          <dgm:bulletEnabled/>
        </dgm:presLayoutVars>
      </dgm:prSet>
      <dgm:spPr/>
    </dgm:pt>
    <dgm:pt modelId="{9F64C519-479F-4030-86D2-80105F424390}" type="pres">
      <dgm:prSet presAssocID="{6107D408-607D-493E-AFD8-DC0506C935F1}" presName="descendantText" presStyleLbl="alignNode1" presStyleIdx="2" presStyleCnt="4">
        <dgm:presLayoutVars>
          <dgm:bulletEnabled/>
        </dgm:presLayoutVars>
      </dgm:prSet>
      <dgm:spPr/>
    </dgm:pt>
    <dgm:pt modelId="{9262C9E6-F292-4376-97B3-87F99465EE5F}" type="pres">
      <dgm:prSet presAssocID="{444862FE-20BB-4805-9E73-A6CCC7F20836}" presName="sp" presStyleCnt="0"/>
      <dgm:spPr/>
    </dgm:pt>
    <dgm:pt modelId="{3C321AF5-0E04-4FEE-9684-72D2B2CCC111}" type="pres">
      <dgm:prSet presAssocID="{F8698636-9F7F-4C48-BA15-9576D4C29C94}" presName="linNode" presStyleCnt="0"/>
      <dgm:spPr/>
    </dgm:pt>
    <dgm:pt modelId="{869A2CF3-FE74-438D-961F-49008EC30433}" type="pres">
      <dgm:prSet presAssocID="{F8698636-9F7F-4C48-BA15-9576D4C29C94}" presName="parentText" presStyleLbl="solidFgAcc1" presStyleIdx="3" presStyleCnt="4">
        <dgm:presLayoutVars>
          <dgm:chMax val="1"/>
          <dgm:bulletEnabled/>
        </dgm:presLayoutVars>
      </dgm:prSet>
      <dgm:spPr/>
    </dgm:pt>
    <dgm:pt modelId="{39F2A82E-9100-432B-988F-BF871E5B0A54}" type="pres">
      <dgm:prSet presAssocID="{F8698636-9F7F-4C48-BA15-9576D4C29C94}" presName="descendantText" presStyleLbl="alignNode1" presStyleIdx="3" presStyleCnt="4">
        <dgm:presLayoutVars>
          <dgm:bulletEnabled/>
        </dgm:presLayoutVars>
      </dgm:prSet>
      <dgm:spPr/>
    </dgm:pt>
  </dgm:ptLst>
  <dgm:cxnLst>
    <dgm:cxn modelId="{7CF85B05-8CCF-43D9-810A-FDC17500D3A7}" srcId="{6107D408-607D-493E-AFD8-DC0506C935F1}" destId="{79E431DB-C967-4F88-855A-0163C145E3F8}" srcOrd="0" destOrd="0" parTransId="{ED4A82F6-44CF-4164-8A75-A1459C255072}" sibTransId="{56574073-08EC-4694-B0F5-425C77B28B01}"/>
    <dgm:cxn modelId="{77203716-A4CB-47A0-B809-EA6F85174B9C}" srcId="{DE714CC2-87BF-481D-A5B7-21D60BFA1565}" destId="{75C5FE88-4401-4F38-9C51-92FBE4FAACD3}" srcOrd="0" destOrd="0" parTransId="{6A0E17F7-84D8-45A6-98D6-F0972ED28E8F}" sibTransId="{FCD9C48B-BAE9-4C91-99A6-592B0ED3961B}"/>
    <dgm:cxn modelId="{8C0CD619-5905-4243-9244-99885B46508A}" type="presOf" srcId="{4E06B97D-0EAF-42F6-9D31-56D38134DA98}" destId="{4C310849-652A-4545-934F-AFF6E13057D2}" srcOrd="0" destOrd="0" presId="urn:microsoft.com/office/officeart/2016/7/layout/VerticalHollowActionList"/>
    <dgm:cxn modelId="{53388F37-A4CF-445B-8E98-44595C3C73BE}" type="presOf" srcId="{79E431DB-C967-4F88-855A-0163C145E3F8}" destId="{9F64C519-479F-4030-86D2-80105F424390}" srcOrd="0" destOrd="0" presId="urn:microsoft.com/office/officeart/2016/7/layout/VerticalHollowActionList"/>
    <dgm:cxn modelId="{1576E63A-D8F1-40E9-86C8-C6B86BE422E7}" srcId="{688D94AD-71DE-47BF-9910-B5275AB6F693}" destId="{F1418ED1-A508-4783-A067-6840D54679BC}" srcOrd="0" destOrd="0" parTransId="{CA0B4F4C-ED86-40E4-8906-7B5D39990099}" sibTransId="{FE5B2050-EBB7-4047-80CD-04416F99E183}"/>
    <dgm:cxn modelId="{2E487242-B2AF-452F-8CD6-DC2E1A3CBE70}" type="presOf" srcId="{688D94AD-71DE-47BF-9910-B5275AB6F693}" destId="{C65962C6-5711-49B3-934F-DE9C030D2DC4}" srcOrd="0" destOrd="0" presId="urn:microsoft.com/office/officeart/2016/7/layout/VerticalHollowActionList"/>
    <dgm:cxn modelId="{6E95E144-F9B7-4F9A-9B03-551FFEDDEA04}" srcId="{DE714CC2-87BF-481D-A5B7-21D60BFA1565}" destId="{6107D408-607D-493E-AFD8-DC0506C935F1}" srcOrd="2" destOrd="0" parTransId="{41C7E41D-39EA-4C43-AFF3-FFA28E6214C5}" sibTransId="{444862FE-20BB-4805-9E73-A6CCC7F20836}"/>
    <dgm:cxn modelId="{D814D169-AB92-4779-89EE-74742E35FBBF}" type="presOf" srcId="{F8698636-9F7F-4C48-BA15-9576D4C29C94}" destId="{869A2CF3-FE74-438D-961F-49008EC30433}" srcOrd="0" destOrd="0" presId="urn:microsoft.com/office/officeart/2016/7/layout/VerticalHollowActionList"/>
    <dgm:cxn modelId="{DA3D314F-067E-4A82-8187-7D6EA1A74B69}" srcId="{DE714CC2-87BF-481D-A5B7-21D60BFA1565}" destId="{688D94AD-71DE-47BF-9910-B5275AB6F693}" srcOrd="1" destOrd="0" parTransId="{E19B262D-30EA-4CF9-AC7D-ED9392BEE67C}" sibTransId="{3A70F1C2-34E9-47EC-B8EA-16312027F30A}"/>
    <dgm:cxn modelId="{D1AF1397-5B45-4CFE-908D-91142EC780AE}" srcId="{DE714CC2-87BF-481D-A5B7-21D60BFA1565}" destId="{F8698636-9F7F-4C48-BA15-9576D4C29C94}" srcOrd="3" destOrd="0" parTransId="{8F5032C0-FA49-4055-87D9-569B348302BA}" sibTransId="{3F2C093A-9740-4F7F-BDD7-7516D54AE7EB}"/>
    <dgm:cxn modelId="{D6A34AAC-3E9B-493D-BB43-E59026558EE5}" type="presOf" srcId="{DE714CC2-87BF-481D-A5B7-21D60BFA1565}" destId="{CA796796-4CBA-48A3-ADDD-3558F50A22E6}" srcOrd="0" destOrd="0" presId="urn:microsoft.com/office/officeart/2016/7/layout/VerticalHollowActionList"/>
    <dgm:cxn modelId="{A712C7AE-95E3-40D6-9960-8C9780B2AAFF}" srcId="{F8698636-9F7F-4C48-BA15-9576D4C29C94}" destId="{18AE689A-626F-4DD6-910D-6D24EFE44884}" srcOrd="0" destOrd="0" parTransId="{A8443CE2-6FC2-42C8-A298-2E9FF0F91B77}" sibTransId="{9EF4B7E8-C3DD-4D49-BC9C-1CADBC4E698E}"/>
    <dgm:cxn modelId="{C015B1B6-72D5-4733-ACA9-D355A509F852}" type="presOf" srcId="{6107D408-607D-493E-AFD8-DC0506C935F1}" destId="{510486E5-C6B7-4D8F-9FE5-7958664A3C84}" srcOrd="0" destOrd="0" presId="urn:microsoft.com/office/officeart/2016/7/layout/VerticalHollowActionList"/>
    <dgm:cxn modelId="{3156CCCF-CFEC-4B2E-A27E-88E47C8391E2}" type="presOf" srcId="{75C5FE88-4401-4F38-9C51-92FBE4FAACD3}" destId="{F30ED429-AEF7-4276-8BA9-5BE9CFB7C5E8}" srcOrd="0" destOrd="0" presId="urn:microsoft.com/office/officeart/2016/7/layout/VerticalHollowActionList"/>
    <dgm:cxn modelId="{7832C9E1-1F93-4894-B916-C6C06D7B0BE8}" srcId="{75C5FE88-4401-4F38-9C51-92FBE4FAACD3}" destId="{4E06B97D-0EAF-42F6-9D31-56D38134DA98}" srcOrd="0" destOrd="0" parTransId="{E0CED266-9136-45F0-ADFB-049DD1228FD3}" sibTransId="{2EAD87E8-3CA1-4102-A3DA-D9489548EBE3}"/>
    <dgm:cxn modelId="{7D75FAEF-96E3-4CE7-8253-AF8145871D6B}" type="presOf" srcId="{18AE689A-626F-4DD6-910D-6D24EFE44884}" destId="{39F2A82E-9100-432B-988F-BF871E5B0A54}" srcOrd="0" destOrd="0" presId="urn:microsoft.com/office/officeart/2016/7/layout/VerticalHollowActionList"/>
    <dgm:cxn modelId="{510E0EF6-97D6-4092-A31A-4D7C8125F32F}" type="presOf" srcId="{F1418ED1-A508-4783-A067-6840D54679BC}" destId="{6D945369-7091-492A-A5C1-B740195C9FD4}" srcOrd="0" destOrd="0" presId="urn:microsoft.com/office/officeart/2016/7/layout/VerticalHollowActionList"/>
    <dgm:cxn modelId="{0B279D4B-D465-4F71-8377-32935454177E}" type="presParOf" srcId="{CA796796-4CBA-48A3-ADDD-3558F50A22E6}" destId="{15E31A50-46A5-4657-9289-C9DF4AF8FEB2}" srcOrd="0" destOrd="0" presId="urn:microsoft.com/office/officeart/2016/7/layout/VerticalHollowActionList"/>
    <dgm:cxn modelId="{D655E02C-94B9-47B6-98D7-3ADDC1ACCED9}" type="presParOf" srcId="{15E31A50-46A5-4657-9289-C9DF4AF8FEB2}" destId="{F30ED429-AEF7-4276-8BA9-5BE9CFB7C5E8}" srcOrd="0" destOrd="0" presId="urn:microsoft.com/office/officeart/2016/7/layout/VerticalHollowActionList"/>
    <dgm:cxn modelId="{DD3E5B20-2BF2-4A82-BA5B-793D23DA155B}" type="presParOf" srcId="{15E31A50-46A5-4657-9289-C9DF4AF8FEB2}" destId="{4C310849-652A-4545-934F-AFF6E13057D2}" srcOrd="1" destOrd="0" presId="urn:microsoft.com/office/officeart/2016/7/layout/VerticalHollowActionList"/>
    <dgm:cxn modelId="{6DA9A4D5-542A-4E55-B62A-FAA87BA3E1A7}" type="presParOf" srcId="{CA796796-4CBA-48A3-ADDD-3558F50A22E6}" destId="{D0729EA7-5223-4CA5-8D8E-EE997DE39F84}" srcOrd="1" destOrd="0" presId="urn:microsoft.com/office/officeart/2016/7/layout/VerticalHollowActionList"/>
    <dgm:cxn modelId="{2A81E5A5-8B60-4F11-A35D-462A53EC26B1}" type="presParOf" srcId="{CA796796-4CBA-48A3-ADDD-3558F50A22E6}" destId="{660086F8-8D57-4278-B049-F77862B3B5E1}" srcOrd="2" destOrd="0" presId="urn:microsoft.com/office/officeart/2016/7/layout/VerticalHollowActionList"/>
    <dgm:cxn modelId="{B71D32EC-D4CF-495D-B66A-38A638C93D15}" type="presParOf" srcId="{660086F8-8D57-4278-B049-F77862B3B5E1}" destId="{C65962C6-5711-49B3-934F-DE9C030D2DC4}" srcOrd="0" destOrd="0" presId="urn:microsoft.com/office/officeart/2016/7/layout/VerticalHollowActionList"/>
    <dgm:cxn modelId="{969C7426-2C45-494F-AE2E-4664E65E0C2C}" type="presParOf" srcId="{660086F8-8D57-4278-B049-F77862B3B5E1}" destId="{6D945369-7091-492A-A5C1-B740195C9FD4}" srcOrd="1" destOrd="0" presId="urn:microsoft.com/office/officeart/2016/7/layout/VerticalHollowActionList"/>
    <dgm:cxn modelId="{9585E5A8-A769-404E-96A2-6378721E96B4}" type="presParOf" srcId="{CA796796-4CBA-48A3-ADDD-3558F50A22E6}" destId="{1F7E397B-6401-4565-954D-18E3171735BA}" srcOrd="3" destOrd="0" presId="urn:microsoft.com/office/officeart/2016/7/layout/VerticalHollowActionList"/>
    <dgm:cxn modelId="{BB4A1495-F1DF-4182-84A5-A41B9DC02AAA}" type="presParOf" srcId="{CA796796-4CBA-48A3-ADDD-3558F50A22E6}" destId="{10F8F184-24D7-4194-AD5F-95ED7B9BB449}" srcOrd="4" destOrd="0" presId="urn:microsoft.com/office/officeart/2016/7/layout/VerticalHollowActionList"/>
    <dgm:cxn modelId="{FEC1A05F-BA68-413F-8138-5B86C6A74E53}" type="presParOf" srcId="{10F8F184-24D7-4194-AD5F-95ED7B9BB449}" destId="{510486E5-C6B7-4D8F-9FE5-7958664A3C84}" srcOrd="0" destOrd="0" presId="urn:microsoft.com/office/officeart/2016/7/layout/VerticalHollowActionList"/>
    <dgm:cxn modelId="{EA605C3B-53D8-4797-8EBC-92CD54468149}" type="presParOf" srcId="{10F8F184-24D7-4194-AD5F-95ED7B9BB449}" destId="{9F64C519-479F-4030-86D2-80105F424390}" srcOrd="1" destOrd="0" presId="urn:microsoft.com/office/officeart/2016/7/layout/VerticalHollowActionList"/>
    <dgm:cxn modelId="{74E4BA37-FE0E-40A7-8844-50EA6E9BCFB7}" type="presParOf" srcId="{CA796796-4CBA-48A3-ADDD-3558F50A22E6}" destId="{9262C9E6-F292-4376-97B3-87F99465EE5F}" srcOrd="5" destOrd="0" presId="urn:microsoft.com/office/officeart/2016/7/layout/VerticalHollowActionList"/>
    <dgm:cxn modelId="{B5654EA1-F394-42DF-A256-BBE0C95CD0B5}" type="presParOf" srcId="{CA796796-4CBA-48A3-ADDD-3558F50A22E6}" destId="{3C321AF5-0E04-4FEE-9684-72D2B2CCC111}" srcOrd="6" destOrd="0" presId="urn:microsoft.com/office/officeart/2016/7/layout/VerticalHollowActionList"/>
    <dgm:cxn modelId="{DE7FB836-0598-48C7-AAF4-0A57AAB57EB0}" type="presParOf" srcId="{3C321AF5-0E04-4FEE-9684-72D2B2CCC111}" destId="{869A2CF3-FE74-438D-961F-49008EC30433}" srcOrd="0" destOrd="0" presId="urn:microsoft.com/office/officeart/2016/7/layout/VerticalHollowActionList"/>
    <dgm:cxn modelId="{373AE69C-BC36-44FE-AA71-EF900C7D6BF4}" type="presParOf" srcId="{3C321AF5-0E04-4FEE-9684-72D2B2CCC111}" destId="{39F2A82E-9100-432B-988F-BF871E5B0A5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3B3FCF-0225-41EE-8371-683C0ECC17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123EED-D7B1-46D0-9A77-832B17BE5E74}">
      <dgm:prSet/>
      <dgm:spPr/>
      <dgm:t>
        <a:bodyPr/>
        <a:lstStyle/>
        <a:p>
          <a:pPr>
            <a:lnSpc>
              <a:spcPct val="100000"/>
            </a:lnSpc>
          </a:pPr>
          <a:r>
            <a:rPr lang="en-US" dirty="0"/>
            <a:t>Our Providers work with assigned staff to identify at-risk patients; implementing interventions by use of Pressure Injury prevention care plans</a:t>
          </a:r>
        </a:p>
        <a:p>
          <a:pPr>
            <a:lnSpc>
              <a:spcPct val="100000"/>
            </a:lnSpc>
          </a:pPr>
          <a:r>
            <a:rPr lang="en-US" dirty="0"/>
            <a:t>Unavoidable Tag 686</a:t>
          </a:r>
        </a:p>
      </dgm:t>
    </dgm:pt>
    <dgm:pt modelId="{91BBD449-8AA1-40F9-9C8F-67B90C4799D1}" type="parTrans" cxnId="{433A8280-3826-4507-98B6-3E7A8F2762FE}">
      <dgm:prSet/>
      <dgm:spPr/>
      <dgm:t>
        <a:bodyPr/>
        <a:lstStyle/>
        <a:p>
          <a:endParaRPr lang="en-US"/>
        </a:p>
      </dgm:t>
    </dgm:pt>
    <dgm:pt modelId="{E70034C0-D4A3-4F99-97AF-D74DB0E5C158}" type="sibTrans" cxnId="{433A8280-3826-4507-98B6-3E7A8F2762FE}">
      <dgm:prSet/>
      <dgm:spPr/>
      <dgm:t>
        <a:bodyPr/>
        <a:lstStyle/>
        <a:p>
          <a:endParaRPr lang="en-US"/>
        </a:p>
      </dgm:t>
    </dgm:pt>
    <dgm:pt modelId="{B8DE7EA3-FB47-4428-A2FE-401F19E85BA1}">
      <dgm:prSet/>
      <dgm:spPr/>
      <dgm:t>
        <a:bodyPr/>
        <a:lstStyle/>
        <a:p>
          <a:pPr>
            <a:lnSpc>
              <a:spcPct val="100000"/>
            </a:lnSpc>
          </a:pPr>
          <a:r>
            <a:rPr lang="en-US" dirty="0"/>
            <a:t>Coordinate use of different modalities to achieve outcomes; Surgical debridement,  Less frequency of change, to allow for healing, NPWT when appropriate</a:t>
          </a:r>
        </a:p>
        <a:p>
          <a:pPr>
            <a:lnSpc>
              <a:spcPct val="100000"/>
            </a:lnSpc>
          </a:pPr>
          <a:r>
            <a:rPr lang="en-US" dirty="0"/>
            <a:t>Collaborating with Medical Directors, PCPs, PT/OT, Social Services, Nursing for Team approach to care</a:t>
          </a:r>
        </a:p>
      </dgm:t>
    </dgm:pt>
    <dgm:pt modelId="{CB381BB8-B259-4925-B83D-8460CBF6AF88}" type="parTrans" cxnId="{80EFB7D6-2FCD-4B8A-9A61-EF5EB7425F37}">
      <dgm:prSet/>
      <dgm:spPr/>
      <dgm:t>
        <a:bodyPr/>
        <a:lstStyle/>
        <a:p>
          <a:endParaRPr lang="en-US"/>
        </a:p>
      </dgm:t>
    </dgm:pt>
    <dgm:pt modelId="{0F512841-8701-4B4C-B248-F4D54335F27D}" type="sibTrans" cxnId="{80EFB7D6-2FCD-4B8A-9A61-EF5EB7425F37}">
      <dgm:prSet/>
      <dgm:spPr/>
      <dgm:t>
        <a:bodyPr/>
        <a:lstStyle/>
        <a:p>
          <a:endParaRPr lang="en-US"/>
        </a:p>
      </dgm:t>
    </dgm:pt>
    <dgm:pt modelId="{B567E87F-786F-43FE-8115-E6984E69A7FB}">
      <dgm:prSet/>
      <dgm:spPr/>
      <dgm:t>
        <a:bodyPr/>
        <a:lstStyle/>
        <a:p>
          <a:pPr>
            <a:lnSpc>
              <a:spcPct val="100000"/>
            </a:lnSpc>
          </a:pPr>
          <a:r>
            <a:rPr lang="en-US" dirty="0"/>
            <a:t>ASWC offers In-service presentations, customized to all levels of nursing care including daily care givers, at the facility. Ongoing instruction during wound care rounds is continuously provided to nursing staff, family members and, most importantly, patients.  Quarterly assessments to ensure the staff’s knowledge and understanding.</a:t>
          </a:r>
        </a:p>
      </dgm:t>
    </dgm:pt>
    <dgm:pt modelId="{415982C8-1690-4A81-ADAC-B0ECA15FF919}" type="parTrans" cxnId="{AF388AE1-6EB0-4F7F-B421-2D190CCA5223}">
      <dgm:prSet/>
      <dgm:spPr/>
      <dgm:t>
        <a:bodyPr/>
        <a:lstStyle/>
        <a:p>
          <a:endParaRPr lang="en-US"/>
        </a:p>
      </dgm:t>
    </dgm:pt>
    <dgm:pt modelId="{06037C8B-2B00-4B97-87BE-C294FE74EE2C}" type="sibTrans" cxnId="{AF388AE1-6EB0-4F7F-B421-2D190CCA5223}">
      <dgm:prSet/>
      <dgm:spPr/>
      <dgm:t>
        <a:bodyPr/>
        <a:lstStyle/>
        <a:p>
          <a:endParaRPr lang="en-US"/>
        </a:p>
      </dgm:t>
    </dgm:pt>
    <dgm:pt modelId="{7FEB9752-7D3F-42E7-A5EA-98C65779C46E}" type="pres">
      <dgm:prSet presAssocID="{C93B3FCF-0225-41EE-8371-683C0ECC1748}" presName="root" presStyleCnt="0">
        <dgm:presLayoutVars>
          <dgm:dir/>
          <dgm:resizeHandles val="exact"/>
        </dgm:presLayoutVars>
      </dgm:prSet>
      <dgm:spPr/>
    </dgm:pt>
    <dgm:pt modelId="{AFA7BB1A-8959-4835-9668-6E3AC49261FD}" type="pres">
      <dgm:prSet presAssocID="{2E123EED-D7B1-46D0-9A77-832B17BE5E74}" presName="compNode" presStyleCnt="0"/>
      <dgm:spPr/>
    </dgm:pt>
    <dgm:pt modelId="{185D9E1F-5ED1-40DC-AE0A-42D46C1E6FEF}" type="pres">
      <dgm:prSet presAssocID="{2E123EED-D7B1-46D0-9A77-832B17BE5E74}" presName="bgRect" presStyleLbl="bgShp" presStyleIdx="0" presStyleCnt="3"/>
      <dgm:spPr/>
    </dgm:pt>
    <dgm:pt modelId="{43BB4468-FBB3-4235-BBEE-C37CCD8B8561}" type="pres">
      <dgm:prSet presAssocID="{2E123EED-D7B1-46D0-9A77-832B17BE5E7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a:ext>
      </dgm:extLst>
    </dgm:pt>
    <dgm:pt modelId="{03E4C775-23CD-49C5-BC47-01AB871FD790}" type="pres">
      <dgm:prSet presAssocID="{2E123EED-D7B1-46D0-9A77-832B17BE5E74}" presName="spaceRect" presStyleCnt="0"/>
      <dgm:spPr/>
    </dgm:pt>
    <dgm:pt modelId="{CD6A6EF6-EFDF-444B-8AF8-C0E7448352C4}" type="pres">
      <dgm:prSet presAssocID="{2E123EED-D7B1-46D0-9A77-832B17BE5E74}" presName="parTx" presStyleLbl="revTx" presStyleIdx="0" presStyleCnt="3">
        <dgm:presLayoutVars>
          <dgm:chMax val="0"/>
          <dgm:chPref val="0"/>
        </dgm:presLayoutVars>
      </dgm:prSet>
      <dgm:spPr/>
    </dgm:pt>
    <dgm:pt modelId="{7C00EFDF-A709-4F44-9175-204EDE5F2B8B}" type="pres">
      <dgm:prSet presAssocID="{E70034C0-D4A3-4F99-97AF-D74DB0E5C158}" presName="sibTrans" presStyleCnt="0"/>
      <dgm:spPr/>
    </dgm:pt>
    <dgm:pt modelId="{A24DF1EC-85D8-49F1-902C-06AB705A8BC4}" type="pres">
      <dgm:prSet presAssocID="{B8DE7EA3-FB47-4428-A2FE-401F19E85BA1}" presName="compNode" presStyleCnt="0"/>
      <dgm:spPr/>
    </dgm:pt>
    <dgm:pt modelId="{B5BE9233-2FF3-4C44-B468-9B84925A35B4}" type="pres">
      <dgm:prSet presAssocID="{B8DE7EA3-FB47-4428-A2FE-401F19E85BA1}" presName="bgRect" presStyleLbl="bgShp" presStyleIdx="1" presStyleCnt="3"/>
      <dgm:spPr/>
    </dgm:pt>
    <dgm:pt modelId="{A03C2A0C-9E22-4B7C-9ED7-17E2D846605C}" type="pres">
      <dgm:prSet presAssocID="{B8DE7EA3-FB47-4428-A2FE-401F19E85B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tor"/>
        </a:ext>
      </dgm:extLst>
    </dgm:pt>
    <dgm:pt modelId="{E499D97A-8D59-4789-900E-064E48EF8E4B}" type="pres">
      <dgm:prSet presAssocID="{B8DE7EA3-FB47-4428-A2FE-401F19E85BA1}" presName="spaceRect" presStyleCnt="0"/>
      <dgm:spPr/>
    </dgm:pt>
    <dgm:pt modelId="{BEFB55E7-2874-4109-A6E6-2C9AFC2EF1F5}" type="pres">
      <dgm:prSet presAssocID="{B8DE7EA3-FB47-4428-A2FE-401F19E85BA1}" presName="parTx" presStyleLbl="revTx" presStyleIdx="1" presStyleCnt="3">
        <dgm:presLayoutVars>
          <dgm:chMax val="0"/>
          <dgm:chPref val="0"/>
        </dgm:presLayoutVars>
      </dgm:prSet>
      <dgm:spPr/>
    </dgm:pt>
    <dgm:pt modelId="{ECA0D90B-2E02-4E7A-9835-3F8CB814628F}" type="pres">
      <dgm:prSet presAssocID="{0F512841-8701-4B4C-B248-F4D54335F27D}" presName="sibTrans" presStyleCnt="0"/>
      <dgm:spPr/>
    </dgm:pt>
    <dgm:pt modelId="{31DDF7C2-BB29-48F4-AF6B-D66A549A734C}" type="pres">
      <dgm:prSet presAssocID="{B567E87F-786F-43FE-8115-E6984E69A7FB}" presName="compNode" presStyleCnt="0"/>
      <dgm:spPr/>
    </dgm:pt>
    <dgm:pt modelId="{09647E47-5D15-458D-A00A-A789F9F3A5E2}" type="pres">
      <dgm:prSet presAssocID="{B567E87F-786F-43FE-8115-E6984E69A7FB}" presName="bgRect" presStyleLbl="bgShp" presStyleIdx="2" presStyleCnt="3"/>
      <dgm:spPr/>
    </dgm:pt>
    <dgm:pt modelId="{457A623C-ECF0-433E-93A4-EA1848070E62}" type="pres">
      <dgm:prSet presAssocID="{B567E87F-786F-43FE-8115-E6984E69A7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room"/>
        </a:ext>
      </dgm:extLst>
    </dgm:pt>
    <dgm:pt modelId="{0C0F9E84-3C6F-46F9-81B7-5CE9B79C69DD}" type="pres">
      <dgm:prSet presAssocID="{B567E87F-786F-43FE-8115-E6984E69A7FB}" presName="spaceRect" presStyleCnt="0"/>
      <dgm:spPr/>
    </dgm:pt>
    <dgm:pt modelId="{03841253-C699-437F-B4E0-42B6D54D2C91}" type="pres">
      <dgm:prSet presAssocID="{B567E87F-786F-43FE-8115-E6984E69A7FB}" presName="parTx" presStyleLbl="revTx" presStyleIdx="2" presStyleCnt="3">
        <dgm:presLayoutVars>
          <dgm:chMax val="0"/>
          <dgm:chPref val="0"/>
        </dgm:presLayoutVars>
      </dgm:prSet>
      <dgm:spPr/>
    </dgm:pt>
  </dgm:ptLst>
  <dgm:cxnLst>
    <dgm:cxn modelId="{51644512-8D9C-49B5-893A-36C8E85CE64C}" type="presOf" srcId="{B567E87F-786F-43FE-8115-E6984E69A7FB}" destId="{03841253-C699-437F-B4E0-42B6D54D2C91}" srcOrd="0" destOrd="0" presId="urn:microsoft.com/office/officeart/2018/2/layout/IconVerticalSolidList"/>
    <dgm:cxn modelId="{433A8280-3826-4507-98B6-3E7A8F2762FE}" srcId="{C93B3FCF-0225-41EE-8371-683C0ECC1748}" destId="{2E123EED-D7B1-46D0-9A77-832B17BE5E74}" srcOrd="0" destOrd="0" parTransId="{91BBD449-8AA1-40F9-9C8F-67B90C4799D1}" sibTransId="{E70034C0-D4A3-4F99-97AF-D74DB0E5C158}"/>
    <dgm:cxn modelId="{1E4D0582-F293-4579-B3C0-3288859EC2B2}" type="presOf" srcId="{C93B3FCF-0225-41EE-8371-683C0ECC1748}" destId="{7FEB9752-7D3F-42E7-A5EA-98C65779C46E}" srcOrd="0" destOrd="0" presId="urn:microsoft.com/office/officeart/2018/2/layout/IconVerticalSolidList"/>
    <dgm:cxn modelId="{C0FE5F94-55DC-4636-862E-4E8CBBA7C946}" type="presOf" srcId="{B8DE7EA3-FB47-4428-A2FE-401F19E85BA1}" destId="{BEFB55E7-2874-4109-A6E6-2C9AFC2EF1F5}" srcOrd="0" destOrd="0" presId="urn:microsoft.com/office/officeart/2018/2/layout/IconVerticalSolidList"/>
    <dgm:cxn modelId="{1BAA65C7-F552-44D6-9339-3CCAD9D9C01F}" type="presOf" srcId="{2E123EED-D7B1-46D0-9A77-832B17BE5E74}" destId="{CD6A6EF6-EFDF-444B-8AF8-C0E7448352C4}" srcOrd="0" destOrd="0" presId="urn:microsoft.com/office/officeart/2018/2/layout/IconVerticalSolidList"/>
    <dgm:cxn modelId="{80EFB7D6-2FCD-4B8A-9A61-EF5EB7425F37}" srcId="{C93B3FCF-0225-41EE-8371-683C0ECC1748}" destId="{B8DE7EA3-FB47-4428-A2FE-401F19E85BA1}" srcOrd="1" destOrd="0" parTransId="{CB381BB8-B259-4925-B83D-8460CBF6AF88}" sibTransId="{0F512841-8701-4B4C-B248-F4D54335F27D}"/>
    <dgm:cxn modelId="{AF388AE1-6EB0-4F7F-B421-2D190CCA5223}" srcId="{C93B3FCF-0225-41EE-8371-683C0ECC1748}" destId="{B567E87F-786F-43FE-8115-E6984E69A7FB}" srcOrd="2" destOrd="0" parTransId="{415982C8-1690-4A81-ADAC-B0ECA15FF919}" sibTransId="{06037C8B-2B00-4B97-87BE-C294FE74EE2C}"/>
    <dgm:cxn modelId="{59347363-CED1-4D0A-8FB7-A551BB3CB708}" type="presParOf" srcId="{7FEB9752-7D3F-42E7-A5EA-98C65779C46E}" destId="{AFA7BB1A-8959-4835-9668-6E3AC49261FD}" srcOrd="0" destOrd="0" presId="urn:microsoft.com/office/officeart/2018/2/layout/IconVerticalSolidList"/>
    <dgm:cxn modelId="{BF080389-A373-425A-94BA-3F5B1611C2BF}" type="presParOf" srcId="{AFA7BB1A-8959-4835-9668-6E3AC49261FD}" destId="{185D9E1F-5ED1-40DC-AE0A-42D46C1E6FEF}" srcOrd="0" destOrd="0" presId="urn:microsoft.com/office/officeart/2018/2/layout/IconVerticalSolidList"/>
    <dgm:cxn modelId="{9F55DD8C-5943-43FA-8C65-B12223DCA095}" type="presParOf" srcId="{AFA7BB1A-8959-4835-9668-6E3AC49261FD}" destId="{43BB4468-FBB3-4235-BBEE-C37CCD8B8561}" srcOrd="1" destOrd="0" presId="urn:microsoft.com/office/officeart/2018/2/layout/IconVerticalSolidList"/>
    <dgm:cxn modelId="{3AAF68D8-5C98-4E36-8A2F-F539160F663E}" type="presParOf" srcId="{AFA7BB1A-8959-4835-9668-6E3AC49261FD}" destId="{03E4C775-23CD-49C5-BC47-01AB871FD790}" srcOrd="2" destOrd="0" presId="urn:microsoft.com/office/officeart/2018/2/layout/IconVerticalSolidList"/>
    <dgm:cxn modelId="{76F48A55-F113-4D43-8FDA-ECC0D8433E0E}" type="presParOf" srcId="{AFA7BB1A-8959-4835-9668-6E3AC49261FD}" destId="{CD6A6EF6-EFDF-444B-8AF8-C0E7448352C4}" srcOrd="3" destOrd="0" presId="urn:microsoft.com/office/officeart/2018/2/layout/IconVerticalSolidList"/>
    <dgm:cxn modelId="{12DD836E-0E85-4CAB-81F0-3C1A99780628}" type="presParOf" srcId="{7FEB9752-7D3F-42E7-A5EA-98C65779C46E}" destId="{7C00EFDF-A709-4F44-9175-204EDE5F2B8B}" srcOrd="1" destOrd="0" presId="urn:microsoft.com/office/officeart/2018/2/layout/IconVerticalSolidList"/>
    <dgm:cxn modelId="{6204FA14-802C-489C-B7C9-F4386A5ABB47}" type="presParOf" srcId="{7FEB9752-7D3F-42E7-A5EA-98C65779C46E}" destId="{A24DF1EC-85D8-49F1-902C-06AB705A8BC4}" srcOrd="2" destOrd="0" presId="urn:microsoft.com/office/officeart/2018/2/layout/IconVerticalSolidList"/>
    <dgm:cxn modelId="{91F64D95-9C5E-4BB7-93C5-4246F9DCD073}" type="presParOf" srcId="{A24DF1EC-85D8-49F1-902C-06AB705A8BC4}" destId="{B5BE9233-2FF3-4C44-B468-9B84925A35B4}" srcOrd="0" destOrd="0" presId="urn:microsoft.com/office/officeart/2018/2/layout/IconVerticalSolidList"/>
    <dgm:cxn modelId="{6349E857-A7E1-4FFE-A846-452DC20FE594}" type="presParOf" srcId="{A24DF1EC-85D8-49F1-902C-06AB705A8BC4}" destId="{A03C2A0C-9E22-4B7C-9ED7-17E2D846605C}" srcOrd="1" destOrd="0" presId="urn:microsoft.com/office/officeart/2018/2/layout/IconVerticalSolidList"/>
    <dgm:cxn modelId="{4B25BC8E-743C-4DB4-AEB1-B8FF9FE1EC27}" type="presParOf" srcId="{A24DF1EC-85D8-49F1-902C-06AB705A8BC4}" destId="{E499D97A-8D59-4789-900E-064E48EF8E4B}" srcOrd="2" destOrd="0" presId="urn:microsoft.com/office/officeart/2018/2/layout/IconVerticalSolidList"/>
    <dgm:cxn modelId="{D70B4EFF-4791-461D-AEDE-88F8B270B3F0}" type="presParOf" srcId="{A24DF1EC-85D8-49F1-902C-06AB705A8BC4}" destId="{BEFB55E7-2874-4109-A6E6-2C9AFC2EF1F5}" srcOrd="3" destOrd="0" presId="urn:microsoft.com/office/officeart/2018/2/layout/IconVerticalSolidList"/>
    <dgm:cxn modelId="{A03E11C8-7E19-4739-BBB6-EDC229E042E5}" type="presParOf" srcId="{7FEB9752-7D3F-42E7-A5EA-98C65779C46E}" destId="{ECA0D90B-2E02-4E7A-9835-3F8CB814628F}" srcOrd="3" destOrd="0" presId="urn:microsoft.com/office/officeart/2018/2/layout/IconVerticalSolidList"/>
    <dgm:cxn modelId="{C17730FD-C587-4869-B933-BFB2572EFC9F}" type="presParOf" srcId="{7FEB9752-7D3F-42E7-A5EA-98C65779C46E}" destId="{31DDF7C2-BB29-48F4-AF6B-D66A549A734C}" srcOrd="4" destOrd="0" presId="urn:microsoft.com/office/officeart/2018/2/layout/IconVerticalSolidList"/>
    <dgm:cxn modelId="{5142BAF1-BF02-4924-B2D4-16C4C6B25093}" type="presParOf" srcId="{31DDF7C2-BB29-48F4-AF6B-D66A549A734C}" destId="{09647E47-5D15-458D-A00A-A789F9F3A5E2}" srcOrd="0" destOrd="0" presId="urn:microsoft.com/office/officeart/2018/2/layout/IconVerticalSolidList"/>
    <dgm:cxn modelId="{2AB95321-4C1A-40CA-B144-9BA711D92E77}" type="presParOf" srcId="{31DDF7C2-BB29-48F4-AF6B-D66A549A734C}" destId="{457A623C-ECF0-433E-93A4-EA1848070E62}" srcOrd="1" destOrd="0" presId="urn:microsoft.com/office/officeart/2018/2/layout/IconVerticalSolidList"/>
    <dgm:cxn modelId="{62779F3A-546E-4135-9E07-95118E833DA7}" type="presParOf" srcId="{31DDF7C2-BB29-48F4-AF6B-D66A549A734C}" destId="{0C0F9E84-3C6F-46F9-81B7-5CE9B79C69DD}" srcOrd="2" destOrd="0" presId="urn:microsoft.com/office/officeart/2018/2/layout/IconVerticalSolidList"/>
    <dgm:cxn modelId="{4A5AA3EE-97D3-48E9-B0F4-A159B193F445}" type="presParOf" srcId="{31DDF7C2-BB29-48F4-AF6B-D66A549A734C}" destId="{03841253-C699-437F-B4E0-42B6D54D2C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7E9AE6-1AA3-4227-84E9-0F0CCBDC747C}"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3229B56-AAAB-4DA6-A133-F4E05AAAF4FE}">
      <dgm:prSet/>
      <dgm:spPr/>
      <dgm:t>
        <a:bodyPr/>
        <a:lstStyle/>
        <a:p>
          <a:pPr>
            <a:defRPr b="1"/>
          </a:pPr>
          <a:r>
            <a:rPr lang="en-US"/>
            <a:t>Collaboration between staff and rounding Surgeon</a:t>
          </a:r>
        </a:p>
      </dgm:t>
    </dgm:pt>
    <dgm:pt modelId="{C406AD00-DD7B-4500-BAF6-3A4D37B3E7B0}" type="parTrans" cxnId="{411D8C5E-D97B-492D-8AF2-6E631AA8573A}">
      <dgm:prSet/>
      <dgm:spPr/>
      <dgm:t>
        <a:bodyPr/>
        <a:lstStyle/>
        <a:p>
          <a:endParaRPr lang="en-US"/>
        </a:p>
      </dgm:t>
    </dgm:pt>
    <dgm:pt modelId="{894C7ED7-B785-46E2-9698-EC28AFF21D18}" type="sibTrans" cxnId="{411D8C5E-D97B-492D-8AF2-6E631AA8573A}">
      <dgm:prSet/>
      <dgm:spPr/>
      <dgm:t>
        <a:bodyPr/>
        <a:lstStyle/>
        <a:p>
          <a:endParaRPr lang="en-US"/>
        </a:p>
      </dgm:t>
    </dgm:pt>
    <dgm:pt modelId="{AFC48A21-BE34-4518-9C88-C452BFD833D6}">
      <dgm:prSet/>
      <dgm:spPr/>
      <dgm:t>
        <a:bodyPr/>
        <a:lstStyle/>
        <a:p>
          <a:pPr algn="l">
            <a:defRPr b="1"/>
          </a:pPr>
          <a:r>
            <a:rPr lang="en-US" dirty="0"/>
            <a:t>∙ Providers available for          meetings with Families, PCPs, other Surgical Consultants</a:t>
          </a:r>
        </a:p>
        <a:p>
          <a:pPr algn="l">
            <a:defRPr b="1"/>
          </a:pPr>
          <a:r>
            <a:rPr lang="en-US" dirty="0"/>
            <a:t>∙ Projects on Wound Care    Prevention and PIs</a:t>
          </a:r>
        </a:p>
      </dgm:t>
    </dgm:pt>
    <dgm:pt modelId="{57935667-FF64-47DE-B55F-D093EA89C1A7}" type="parTrans" cxnId="{21C5134B-12EB-4F41-BD13-A5464C241509}">
      <dgm:prSet/>
      <dgm:spPr/>
      <dgm:t>
        <a:bodyPr/>
        <a:lstStyle/>
        <a:p>
          <a:endParaRPr lang="en-US"/>
        </a:p>
      </dgm:t>
    </dgm:pt>
    <dgm:pt modelId="{088B557C-A30C-44D7-90DD-A191144FBFF8}" type="sibTrans" cxnId="{21C5134B-12EB-4F41-BD13-A5464C241509}">
      <dgm:prSet/>
      <dgm:spPr/>
      <dgm:t>
        <a:bodyPr/>
        <a:lstStyle/>
        <a:p>
          <a:endParaRPr lang="en-US"/>
        </a:p>
      </dgm:t>
    </dgm:pt>
    <dgm:pt modelId="{5E13AB5E-B186-4911-921E-F762076D20E5}">
      <dgm:prSet/>
      <dgm:spPr/>
      <dgm:t>
        <a:bodyPr/>
        <a:lstStyle/>
        <a:p>
          <a:pPr>
            <a:defRPr b="1"/>
          </a:pPr>
          <a:r>
            <a:rPr lang="en-US" dirty="0"/>
            <a:t>∙ Outcome Reports and Provider attendance at QAPI Meetings</a:t>
          </a:r>
        </a:p>
        <a:p>
          <a:pPr>
            <a:defRPr b="1"/>
          </a:pPr>
          <a:r>
            <a:rPr lang="en-US" dirty="0"/>
            <a:t>∙ Creating clear transparency</a:t>
          </a:r>
        </a:p>
      </dgm:t>
    </dgm:pt>
    <dgm:pt modelId="{F477B652-75E5-4481-B2B4-A68CC560594E}" type="parTrans" cxnId="{67ACA22C-2A4F-49FD-B1FB-9D153CDC9760}">
      <dgm:prSet/>
      <dgm:spPr/>
      <dgm:t>
        <a:bodyPr/>
        <a:lstStyle/>
        <a:p>
          <a:endParaRPr lang="en-US"/>
        </a:p>
      </dgm:t>
    </dgm:pt>
    <dgm:pt modelId="{0BE703A2-2351-4232-A52A-7BFCF4405FB5}" type="sibTrans" cxnId="{67ACA22C-2A4F-49FD-B1FB-9D153CDC9760}">
      <dgm:prSet/>
      <dgm:spPr/>
      <dgm:t>
        <a:bodyPr/>
        <a:lstStyle/>
        <a:p>
          <a:endParaRPr lang="en-US"/>
        </a:p>
      </dgm:t>
    </dgm:pt>
    <dgm:pt modelId="{8A6DBF0D-FA09-4998-A7AB-7D6538441D8A}">
      <dgm:prSet/>
      <dgm:spPr/>
      <dgm:t>
        <a:bodyPr/>
        <a:lstStyle/>
        <a:p>
          <a:pPr>
            <a:defRPr b="1"/>
          </a:pPr>
          <a:r>
            <a:rPr lang="en-US" dirty="0"/>
            <a:t>Dedicated ASWC staff </a:t>
          </a:r>
        </a:p>
      </dgm:t>
    </dgm:pt>
    <dgm:pt modelId="{7A651552-C9DD-44A6-A57F-99E1C70B8A48}" type="parTrans" cxnId="{5BFAB2F7-D25A-4229-B22A-B7195BE1362A}">
      <dgm:prSet/>
      <dgm:spPr/>
      <dgm:t>
        <a:bodyPr/>
        <a:lstStyle/>
        <a:p>
          <a:endParaRPr lang="en-US"/>
        </a:p>
      </dgm:t>
    </dgm:pt>
    <dgm:pt modelId="{AA5E6303-DA45-4F68-AC86-4D321314C27B}" type="sibTrans" cxnId="{5BFAB2F7-D25A-4229-B22A-B7195BE1362A}">
      <dgm:prSet/>
      <dgm:spPr/>
      <dgm:t>
        <a:bodyPr/>
        <a:lstStyle/>
        <a:p>
          <a:endParaRPr lang="en-US"/>
        </a:p>
      </dgm:t>
    </dgm:pt>
    <dgm:pt modelId="{AA3C4F85-C2BB-42EC-B77E-7B37E29B45C9}">
      <dgm:prSet/>
      <dgm:spPr/>
      <dgm:t>
        <a:bodyPr/>
        <a:lstStyle/>
        <a:p>
          <a:pPr algn="ctr"/>
          <a:r>
            <a:rPr lang="en-US" dirty="0"/>
            <a:t>∙ Highly Trained Surgeons/Extenders</a:t>
          </a:r>
        </a:p>
        <a:p>
          <a:pPr algn="ctr"/>
          <a:r>
            <a:rPr lang="en-US" dirty="0"/>
            <a:t>offering continuity of care</a:t>
          </a:r>
        </a:p>
      </dgm:t>
    </dgm:pt>
    <dgm:pt modelId="{5BE0B3D2-5E75-45EE-8045-D13F47D18276}" type="parTrans" cxnId="{74AFFEEC-FA52-47F7-81F3-75743D1AB6E2}">
      <dgm:prSet/>
      <dgm:spPr/>
      <dgm:t>
        <a:bodyPr/>
        <a:lstStyle/>
        <a:p>
          <a:endParaRPr lang="en-US"/>
        </a:p>
      </dgm:t>
    </dgm:pt>
    <dgm:pt modelId="{8CBA577B-4E3C-4D5A-93A3-7C544C2998A8}" type="sibTrans" cxnId="{74AFFEEC-FA52-47F7-81F3-75743D1AB6E2}">
      <dgm:prSet/>
      <dgm:spPr/>
      <dgm:t>
        <a:bodyPr/>
        <a:lstStyle/>
        <a:p>
          <a:endParaRPr lang="en-US"/>
        </a:p>
      </dgm:t>
    </dgm:pt>
    <dgm:pt modelId="{B4F16B24-37CE-4B6E-BCAB-CE12A6344188}">
      <dgm:prSet/>
      <dgm:spPr/>
      <dgm:t>
        <a:bodyPr/>
        <a:lstStyle/>
        <a:p>
          <a:pPr algn="ctr"/>
          <a:r>
            <a:rPr lang="en-US" dirty="0"/>
            <a:t>∙ Business Development Manager</a:t>
          </a:r>
        </a:p>
      </dgm:t>
    </dgm:pt>
    <dgm:pt modelId="{D41079B7-338D-4BAD-9B66-0DB902457AA6}" type="parTrans" cxnId="{16208D62-0156-4EB7-89E9-505AFD7DECBE}">
      <dgm:prSet/>
      <dgm:spPr/>
      <dgm:t>
        <a:bodyPr/>
        <a:lstStyle/>
        <a:p>
          <a:endParaRPr lang="en-US"/>
        </a:p>
      </dgm:t>
    </dgm:pt>
    <dgm:pt modelId="{C91AD002-4741-482C-ADA3-19D0D0EC4D4B}" type="sibTrans" cxnId="{16208D62-0156-4EB7-89E9-505AFD7DECBE}">
      <dgm:prSet/>
      <dgm:spPr/>
      <dgm:t>
        <a:bodyPr/>
        <a:lstStyle/>
        <a:p>
          <a:endParaRPr lang="en-US"/>
        </a:p>
      </dgm:t>
    </dgm:pt>
    <dgm:pt modelId="{ED36293B-8D06-4346-8D3A-11A21EE2E09A}">
      <dgm:prSet/>
      <dgm:spPr/>
      <dgm:t>
        <a:bodyPr/>
        <a:lstStyle/>
        <a:p>
          <a:pPr algn="ctr"/>
          <a:r>
            <a:rPr lang="en-US" dirty="0"/>
            <a:t>∙ EMR Specialist for note retrieval</a:t>
          </a:r>
        </a:p>
      </dgm:t>
    </dgm:pt>
    <dgm:pt modelId="{6D27603E-93C2-4568-AA55-A5210619881E}" type="parTrans" cxnId="{10253632-D02C-43AD-8782-712A13E1C8FF}">
      <dgm:prSet/>
      <dgm:spPr/>
      <dgm:t>
        <a:bodyPr/>
        <a:lstStyle/>
        <a:p>
          <a:endParaRPr lang="en-US"/>
        </a:p>
      </dgm:t>
    </dgm:pt>
    <dgm:pt modelId="{2A111340-89DE-4416-8083-22265D8E57B1}" type="sibTrans" cxnId="{10253632-D02C-43AD-8782-712A13E1C8FF}">
      <dgm:prSet/>
      <dgm:spPr/>
      <dgm:t>
        <a:bodyPr/>
        <a:lstStyle/>
        <a:p>
          <a:endParaRPr lang="en-US"/>
        </a:p>
      </dgm:t>
    </dgm:pt>
    <dgm:pt modelId="{3B13E04D-9061-43F1-BE39-383A667C97BD}">
      <dgm:prSet/>
      <dgm:spPr/>
      <dgm:t>
        <a:bodyPr/>
        <a:lstStyle/>
        <a:p>
          <a:pPr algn="ctr"/>
          <a:r>
            <a:rPr lang="en-US" dirty="0"/>
            <a:t>∙ Continued Educational Support</a:t>
          </a:r>
        </a:p>
      </dgm:t>
    </dgm:pt>
    <dgm:pt modelId="{A0D2E04B-75CA-4610-B3FD-5383E2AA2F4C}" type="parTrans" cxnId="{B371CE0E-9E72-4381-94F7-6997437DAB84}">
      <dgm:prSet/>
      <dgm:spPr/>
      <dgm:t>
        <a:bodyPr/>
        <a:lstStyle/>
        <a:p>
          <a:endParaRPr lang="en-US"/>
        </a:p>
      </dgm:t>
    </dgm:pt>
    <dgm:pt modelId="{AE5EC3A6-8DFA-492B-B7CF-6552CBFB07F6}" type="sibTrans" cxnId="{B371CE0E-9E72-4381-94F7-6997437DAB84}">
      <dgm:prSet/>
      <dgm:spPr/>
      <dgm:t>
        <a:bodyPr/>
        <a:lstStyle/>
        <a:p>
          <a:endParaRPr lang="en-US"/>
        </a:p>
      </dgm:t>
    </dgm:pt>
    <dgm:pt modelId="{D7694F45-A44B-443C-9138-879B8EE9AB84}">
      <dgm:prSet/>
      <dgm:spPr/>
      <dgm:t>
        <a:bodyPr/>
        <a:lstStyle/>
        <a:p>
          <a:pPr algn="ctr"/>
          <a:endParaRPr lang="en-US" dirty="0"/>
        </a:p>
      </dgm:t>
    </dgm:pt>
    <dgm:pt modelId="{F46B3B1E-537D-4AB3-B21E-3BD9FC912555}" type="parTrans" cxnId="{208288FB-AABF-4AA8-B333-BDFE68D3851A}">
      <dgm:prSet/>
      <dgm:spPr/>
      <dgm:t>
        <a:bodyPr/>
        <a:lstStyle/>
        <a:p>
          <a:endParaRPr lang="en-US"/>
        </a:p>
      </dgm:t>
    </dgm:pt>
    <dgm:pt modelId="{F512E962-8541-4908-A41D-14CA62F931B5}" type="sibTrans" cxnId="{208288FB-AABF-4AA8-B333-BDFE68D3851A}">
      <dgm:prSet/>
      <dgm:spPr/>
      <dgm:t>
        <a:bodyPr/>
        <a:lstStyle/>
        <a:p>
          <a:endParaRPr lang="en-US"/>
        </a:p>
      </dgm:t>
    </dgm:pt>
    <dgm:pt modelId="{1F41DDC4-5400-4A70-9B71-2B975EC68DFC}" type="pres">
      <dgm:prSet presAssocID="{4B7E9AE6-1AA3-4227-84E9-0F0CCBDC747C}" presName="root" presStyleCnt="0">
        <dgm:presLayoutVars>
          <dgm:dir/>
          <dgm:resizeHandles val="exact"/>
        </dgm:presLayoutVars>
      </dgm:prSet>
      <dgm:spPr/>
    </dgm:pt>
    <dgm:pt modelId="{59316A01-A9F3-4937-B85A-A50744071E5B}" type="pres">
      <dgm:prSet presAssocID="{63229B56-AAAB-4DA6-A133-F4E05AAAF4FE}" presName="compNode" presStyleCnt="0"/>
      <dgm:spPr/>
    </dgm:pt>
    <dgm:pt modelId="{523E975D-6E01-4D84-B355-5871EA2128AF}" type="pres">
      <dgm:prSet presAssocID="{63229B56-AAAB-4DA6-A133-F4E05AAAF4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87280CB-62FF-43E8-AB76-32E9CFA2836E}" type="pres">
      <dgm:prSet presAssocID="{63229B56-AAAB-4DA6-A133-F4E05AAAF4FE}" presName="iconSpace" presStyleCnt="0"/>
      <dgm:spPr/>
    </dgm:pt>
    <dgm:pt modelId="{BE462019-9DAE-4B16-B0DF-46F1E233815F}" type="pres">
      <dgm:prSet presAssocID="{63229B56-AAAB-4DA6-A133-F4E05AAAF4FE}" presName="parTx" presStyleLbl="revTx" presStyleIdx="0" presStyleCnt="8">
        <dgm:presLayoutVars>
          <dgm:chMax val="0"/>
          <dgm:chPref val="0"/>
        </dgm:presLayoutVars>
      </dgm:prSet>
      <dgm:spPr/>
    </dgm:pt>
    <dgm:pt modelId="{1AD1BBBD-2A82-456B-BC96-4BDDD38F65CE}" type="pres">
      <dgm:prSet presAssocID="{63229B56-AAAB-4DA6-A133-F4E05AAAF4FE}" presName="txSpace" presStyleCnt="0"/>
      <dgm:spPr/>
    </dgm:pt>
    <dgm:pt modelId="{0CD4B4A6-B237-4C26-B7B1-5523BD746F51}" type="pres">
      <dgm:prSet presAssocID="{63229B56-AAAB-4DA6-A133-F4E05AAAF4FE}" presName="desTx" presStyleLbl="revTx" presStyleIdx="1" presStyleCnt="8">
        <dgm:presLayoutVars/>
      </dgm:prSet>
      <dgm:spPr/>
    </dgm:pt>
    <dgm:pt modelId="{1A5AD7FE-4036-4215-BC28-04E7802F2B3A}" type="pres">
      <dgm:prSet presAssocID="{894C7ED7-B785-46E2-9698-EC28AFF21D18}" presName="sibTrans" presStyleCnt="0"/>
      <dgm:spPr/>
    </dgm:pt>
    <dgm:pt modelId="{393605BA-2274-40D3-93CB-6259C687406B}" type="pres">
      <dgm:prSet presAssocID="{AFC48A21-BE34-4518-9C88-C452BFD833D6}" presName="compNode" presStyleCnt="0"/>
      <dgm:spPr/>
    </dgm:pt>
    <dgm:pt modelId="{234B179C-D14E-4B36-B98F-C4DE5BD77A12}" type="pres">
      <dgm:prSet presAssocID="{AFC48A21-BE34-4518-9C88-C452BFD833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niversal access"/>
        </a:ext>
      </dgm:extLst>
    </dgm:pt>
    <dgm:pt modelId="{A17B5C60-9E6F-4B72-89FA-8842C79FB448}" type="pres">
      <dgm:prSet presAssocID="{AFC48A21-BE34-4518-9C88-C452BFD833D6}" presName="iconSpace" presStyleCnt="0"/>
      <dgm:spPr/>
    </dgm:pt>
    <dgm:pt modelId="{CBFF0E97-288C-49CD-BC85-34A866BF6852}" type="pres">
      <dgm:prSet presAssocID="{AFC48A21-BE34-4518-9C88-C452BFD833D6}" presName="parTx" presStyleLbl="revTx" presStyleIdx="2" presStyleCnt="8" custScaleY="123707">
        <dgm:presLayoutVars>
          <dgm:chMax val="0"/>
          <dgm:chPref val="0"/>
        </dgm:presLayoutVars>
      </dgm:prSet>
      <dgm:spPr/>
    </dgm:pt>
    <dgm:pt modelId="{6BAF3AE4-CAB3-4D98-AABA-F1CE4A9A746A}" type="pres">
      <dgm:prSet presAssocID="{AFC48A21-BE34-4518-9C88-C452BFD833D6}" presName="txSpace" presStyleCnt="0"/>
      <dgm:spPr/>
    </dgm:pt>
    <dgm:pt modelId="{6CFA790D-0D13-49A8-AB72-2B38D2DE75C4}" type="pres">
      <dgm:prSet presAssocID="{AFC48A21-BE34-4518-9C88-C452BFD833D6}" presName="desTx" presStyleLbl="revTx" presStyleIdx="3" presStyleCnt="8">
        <dgm:presLayoutVars/>
      </dgm:prSet>
      <dgm:spPr/>
    </dgm:pt>
    <dgm:pt modelId="{3E4D615E-9C3C-48A0-A865-2D86A323BB6A}" type="pres">
      <dgm:prSet presAssocID="{088B557C-A30C-44D7-90DD-A191144FBFF8}" presName="sibTrans" presStyleCnt="0"/>
      <dgm:spPr/>
    </dgm:pt>
    <dgm:pt modelId="{CCEF7512-7985-44D2-9686-53ECAF9761DD}" type="pres">
      <dgm:prSet presAssocID="{5E13AB5E-B186-4911-921E-F762076D20E5}" presName="compNode" presStyleCnt="0"/>
      <dgm:spPr/>
    </dgm:pt>
    <dgm:pt modelId="{137E2E68-5282-4071-9FC8-4149E137BC54}" type="pres">
      <dgm:prSet presAssocID="{5E13AB5E-B186-4911-921E-F762076D20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st"/>
        </a:ext>
      </dgm:extLst>
    </dgm:pt>
    <dgm:pt modelId="{26DBD163-FA6E-47E4-9770-60ECB89BB870}" type="pres">
      <dgm:prSet presAssocID="{5E13AB5E-B186-4911-921E-F762076D20E5}" presName="iconSpace" presStyleCnt="0"/>
      <dgm:spPr/>
    </dgm:pt>
    <dgm:pt modelId="{0B21213C-9E4B-4C3D-9BFC-34466B52DE3A}" type="pres">
      <dgm:prSet presAssocID="{5E13AB5E-B186-4911-921E-F762076D20E5}" presName="parTx" presStyleLbl="revTx" presStyleIdx="4" presStyleCnt="8" custScaleX="97808" custScaleY="100547">
        <dgm:presLayoutVars>
          <dgm:chMax val="0"/>
          <dgm:chPref val="0"/>
        </dgm:presLayoutVars>
      </dgm:prSet>
      <dgm:spPr/>
    </dgm:pt>
    <dgm:pt modelId="{285F9FD9-E745-4F2D-B4AF-87EE5BAB06E0}" type="pres">
      <dgm:prSet presAssocID="{5E13AB5E-B186-4911-921E-F762076D20E5}" presName="txSpace" presStyleCnt="0"/>
      <dgm:spPr/>
    </dgm:pt>
    <dgm:pt modelId="{AF9128CE-A67E-4045-87A0-FC5AEA483237}" type="pres">
      <dgm:prSet presAssocID="{5E13AB5E-B186-4911-921E-F762076D20E5}" presName="desTx" presStyleLbl="revTx" presStyleIdx="5" presStyleCnt="8">
        <dgm:presLayoutVars/>
      </dgm:prSet>
      <dgm:spPr/>
    </dgm:pt>
    <dgm:pt modelId="{B60B7BF4-F5E3-429B-BDB8-8ECD3336AE75}" type="pres">
      <dgm:prSet presAssocID="{0BE703A2-2351-4232-A52A-7BFCF4405FB5}" presName="sibTrans" presStyleCnt="0"/>
      <dgm:spPr/>
    </dgm:pt>
    <dgm:pt modelId="{81428840-D533-4E43-A15E-5D40BEA5FEAF}" type="pres">
      <dgm:prSet presAssocID="{8A6DBF0D-FA09-4998-A7AB-7D6538441D8A}" presName="compNode" presStyleCnt="0"/>
      <dgm:spPr/>
    </dgm:pt>
    <dgm:pt modelId="{1C1503B6-9CE2-4B97-AE7C-137DEEB281C1}" type="pres">
      <dgm:prSet presAssocID="{8A6DBF0D-FA09-4998-A7AB-7D6538441D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5D595594-3C3D-4692-980B-3636EC5A2363}" type="pres">
      <dgm:prSet presAssocID="{8A6DBF0D-FA09-4998-A7AB-7D6538441D8A}" presName="iconSpace" presStyleCnt="0"/>
      <dgm:spPr/>
    </dgm:pt>
    <dgm:pt modelId="{060F182D-E858-4B14-A999-E68308513ED2}" type="pres">
      <dgm:prSet presAssocID="{8A6DBF0D-FA09-4998-A7AB-7D6538441D8A}" presName="parTx" presStyleLbl="revTx" presStyleIdx="6" presStyleCnt="8" custScaleY="39152">
        <dgm:presLayoutVars>
          <dgm:chMax val="0"/>
          <dgm:chPref val="0"/>
        </dgm:presLayoutVars>
      </dgm:prSet>
      <dgm:spPr/>
    </dgm:pt>
    <dgm:pt modelId="{EE7D029C-281E-404A-A976-217EEB1FC24E}" type="pres">
      <dgm:prSet presAssocID="{8A6DBF0D-FA09-4998-A7AB-7D6538441D8A}" presName="txSpace" presStyleCnt="0"/>
      <dgm:spPr/>
    </dgm:pt>
    <dgm:pt modelId="{316F1382-D990-463D-804B-B9ADC45AB6CE}" type="pres">
      <dgm:prSet presAssocID="{8A6DBF0D-FA09-4998-A7AB-7D6538441D8A}" presName="desTx" presStyleLbl="revTx" presStyleIdx="7" presStyleCnt="8" custScaleX="125042">
        <dgm:presLayoutVars/>
      </dgm:prSet>
      <dgm:spPr/>
    </dgm:pt>
  </dgm:ptLst>
  <dgm:cxnLst>
    <dgm:cxn modelId="{8FDB8103-8331-4CAF-B188-E1C2736A1CED}" type="presOf" srcId="{AA3C4F85-C2BB-42EC-B77E-7B37E29B45C9}" destId="{316F1382-D990-463D-804B-B9ADC45AB6CE}" srcOrd="0" destOrd="0" presId="urn:microsoft.com/office/officeart/2018/2/layout/IconLabelDescriptionList"/>
    <dgm:cxn modelId="{B371CE0E-9E72-4381-94F7-6997437DAB84}" srcId="{8A6DBF0D-FA09-4998-A7AB-7D6538441D8A}" destId="{3B13E04D-9061-43F1-BE39-383A667C97BD}" srcOrd="3" destOrd="0" parTransId="{A0D2E04B-75CA-4610-B3FD-5383E2AA2F4C}" sibTransId="{AE5EC3A6-8DFA-492B-B7CF-6552CBFB07F6}"/>
    <dgm:cxn modelId="{67ACA22C-2A4F-49FD-B1FB-9D153CDC9760}" srcId="{4B7E9AE6-1AA3-4227-84E9-0F0CCBDC747C}" destId="{5E13AB5E-B186-4911-921E-F762076D20E5}" srcOrd="2" destOrd="0" parTransId="{F477B652-75E5-4481-B2B4-A68CC560594E}" sibTransId="{0BE703A2-2351-4232-A52A-7BFCF4405FB5}"/>
    <dgm:cxn modelId="{10253632-D02C-43AD-8782-712A13E1C8FF}" srcId="{8A6DBF0D-FA09-4998-A7AB-7D6538441D8A}" destId="{ED36293B-8D06-4346-8D3A-11A21EE2E09A}" srcOrd="2" destOrd="0" parTransId="{6D27603E-93C2-4568-AA55-A5210619881E}" sibTransId="{2A111340-89DE-4416-8083-22265D8E57B1}"/>
    <dgm:cxn modelId="{32975734-0F28-47E9-8CC9-21C13C5367E1}" type="presOf" srcId="{8A6DBF0D-FA09-4998-A7AB-7D6538441D8A}" destId="{060F182D-E858-4B14-A999-E68308513ED2}" srcOrd="0" destOrd="0" presId="urn:microsoft.com/office/officeart/2018/2/layout/IconLabelDescriptionList"/>
    <dgm:cxn modelId="{5A0AB435-8EE6-45F9-BEFF-A0391A02A76B}" type="presOf" srcId="{B4F16B24-37CE-4B6E-BCAB-CE12A6344188}" destId="{316F1382-D990-463D-804B-B9ADC45AB6CE}" srcOrd="0" destOrd="1" presId="urn:microsoft.com/office/officeart/2018/2/layout/IconLabelDescriptionList"/>
    <dgm:cxn modelId="{411D8C5E-D97B-492D-8AF2-6E631AA8573A}" srcId="{4B7E9AE6-1AA3-4227-84E9-0F0CCBDC747C}" destId="{63229B56-AAAB-4DA6-A133-F4E05AAAF4FE}" srcOrd="0" destOrd="0" parTransId="{C406AD00-DD7B-4500-BAF6-3A4D37B3E7B0}" sibTransId="{894C7ED7-B785-46E2-9698-EC28AFF21D18}"/>
    <dgm:cxn modelId="{16208D62-0156-4EB7-89E9-505AFD7DECBE}" srcId="{8A6DBF0D-FA09-4998-A7AB-7D6538441D8A}" destId="{B4F16B24-37CE-4B6E-BCAB-CE12A6344188}" srcOrd="1" destOrd="0" parTransId="{D41079B7-338D-4BAD-9B66-0DB902457AA6}" sibTransId="{C91AD002-4741-482C-ADA3-19D0D0EC4D4B}"/>
    <dgm:cxn modelId="{5764FB62-17C8-4D6E-8DDC-931427E62A99}" type="presOf" srcId="{ED36293B-8D06-4346-8D3A-11A21EE2E09A}" destId="{316F1382-D990-463D-804B-B9ADC45AB6CE}" srcOrd="0" destOrd="2" presId="urn:microsoft.com/office/officeart/2018/2/layout/IconLabelDescriptionList"/>
    <dgm:cxn modelId="{21C5134B-12EB-4F41-BD13-A5464C241509}" srcId="{4B7E9AE6-1AA3-4227-84E9-0F0CCBDC747C}" destId="{AFC48A21-BE34-4518-9C88-C452BFD833D6}" srcOrd="1" destOrd="0" parTransId="{57935667-FF64-47DE-B55F-D093EA89C1A7}" sibTransId="{088B557C-A30C-44D7-90DD-A191144FBFF8}"/>
    <dgm:cxn modelId="{C759D54B-19AF-44BB-9436-A39275D8E565}" type="presOf" srcId="{AFC48A21-BE34-4518-9C88-C452BFD833D6}" destId="{CBFF0E97-288C-49CD-BC85-34A866BF6852}" srcOrd="0" destOrd="0" presId="urn:microsoft.com/office/officeart/2018/2/layout/IconLabelDescriptionList"/>
    <dgm:cxn modelId="{9826754F-2D79-4EBF-A39B-FAE2DD352C6E}" type="presOf" srcId="{D7694F45-A44B-443C-9138-879B8EE9AB84}" destId="{316F1382-D990-463D-804B-B9ADC45AB6CE}" srcOrd="0" destOrd="4" presId="urn:microsoft.com/office/officeart/2018/2/layout/IconLabelDescriptionList"/>
    <dgm:cxn modelId="{D9B94387-8C39-408A-B758-6742FC19DA19}" type="presOf" srcId="{3B13E04D-9061-43F1-BE39-383A667C97BD}" destId="{316F1382-D990-463D-804B-B9ADC45AB6CE}" srcOrd="0" destOrd="3" presId="urn:microsoft.com/office/officeart/2018/2/layout/IconLabelDescriptionList"/>
    <dgm:cxn modelId="{0664D288-EFF0-4F7A-8E0C-613E6AE71F88}" type="presOf" srcId="{5E13AB5E-B186-4911-921E-F762076D20E5}" destId="{0B21213C-9E4B-4C3D-9BFC-34466B52DE3A}" srcOrd="0" destOrd="0" presId="urn:microsoft.com/office/officeart/2018/2/layout/IconLabelDescriptionList"/>
    <dgm:cxn modelId="{977F33C3-74CE-417E-9DC7-35767C08D477}" type="presOf" srcId="{63229B56-AAAB-4DA6-A133-F4E05AAAF4FE}" destId="{BE462019-9DAE-4B16-B0DF-46F1E233815F}" srcOrd="0" destOrd="0" presId="urn:microsoft.com/office/officeart/2018/2/layout/IconLabelDescriptionList"/>
    <dgm:cxn modelId="{74AFFEEC-FA52-47F7-81F3-75743D1AB6E2}" srcId="{8A6DBF0D-FA09-4998-A7AB-7D6538441D8A}" destId="{AA3C4F85-C2BB-42EC-B77E-7B37E29B45C9}" srcOrd="0" destOrd="0" parTransId="{5BE0B3D2-5E75-45EE-8045-D13F47D18276}" sibTransId="{8CBA577B-4E3C-4D5A-93A3-7C544C2998A8}"/>
    <dgm:cxn modelId="{AE51A4EF-E31E-4504-9BA5-5D7FF19D8E67}" type="presOf" srcId="{4B7E9AE6-1AA3-4227-84E9-0F0CCBDC747C}" destId="{1F41DDC4-5400-4A70-9B71-2B975EC68DFC}" srcOrd="0" destOrd="0" presId="urn:microsoft.com/office/officeart/2018/2/layout/IconLabelDescriptionList"/>
    <dgm:cxn modelId="{5BFAB2F7-D25A-4229-B22A-B7195BE1362A}" srcId="{4B7E9AE6-1AA3-4227-84E9-0F0CCBDC747C}" destId="{8A6DBF0D-FA09-4998-A7AB-7D6538441D8A}" srcOrd="3" destOrd="0" parTransId="{7A651552-C9DD-44A6-A57F-99E1C70B8A48}" sibTransId="{AA5E6303-DA45-4F68-AC86-4D321314C27B}"/>
    <dgm:cxn modelId="{208288FB-AABF-4AA8-B333-BDFE68D3851A}" srcId="{8A6DBF0D-FA09-4998-A7AB-7D6538441D8A}" destId="{D7694F45-A44B-443C-9138-879B8EE9AB84}" srcOrd="4" destOrd="0" parTransId="{F46B3B1E-537D-4AB3-B21E-3BD9FC912555}" sibTransId="{F512E962-8541-4908-A41D-14CA62F931B5}"/>
    <dgm:cxn modelId="{51A1A47E-5C0C-4744-9003-5223ECDD6119}" type="presParOf" srcId="{1F41DDC4-5400-4A70-9B71-2B975EC68DFC}" destId="{59316A01-A9F3-4937-B85A-A50744071E5B}" srcOrd="0" destOrd="0" presId="urn:microsoft.com/office/officeart/2018/2/layout/IconLabelDescriptionList"/>
    <dgm:cxn modelId="{7E35353F-7DA5-4753-809A-6F68C049D629}" type="presParOf" srcId="{59316A01-A9F3-4937-B85A-A50744071E5B}" destId="{523E975D-6E01-4D84-B355-5871EA2128AF}" srcOrd="0" destOrd="0" presId="urn:microsoft.com/office/officeart/2018/2/layout/IconLabelDescriptionList"/>
    <dgm:cxn modelId="{BF7F604B-12CF-416B-8518-67EE5289151A}" type="presParOf" srcId="{59316A01-A9F3-4937-B85A-A50744071E5B}" destId="{787280CB-62FF-43E8-AB76-32E9CFA2836E}" srcOrd="1" destOrd="0" presId="urn:microsoft.com/office/officeart/2018/2/layout/IconLabelDescriptionList"/>
    <dgm:cxn modelId="{5F991280-99CC-4C86-9CAF-CB4A17EDF7F0}" type="presParOf" srcId="{59316A01-A9F3-4937-B85A-A50744071E5B}" destId="{BE462019-9DAE-4B16-B0DF-46F1E233815F}" srcOrd="2" destOrd="0" presId="urn:microsoft.com/office/officeart/2018/2/layout/IconLabelDescriptionList"/>
    <dgm:cxn modelId="{14BBE1F2-78E1-40EC-9036-D1D4F24FE8CC}" type="presParOf" srcId="{59316A01-A9F3-4937-B85A-A50744071E5B}" destId="{1AD1BBBD-2A82-456B-BC96-4BDDD38F65CE}" srcOrd="3" destOrd="0" presId="urn:microsoft.com/office/officeart/2018/2/layout/IconLabelDescriptionList"/>
    <dgm:cxn modelId="{877979F0-5691-4E3E-A92E-807928A4F121}" type="presParOf" srcId="{59316A01-A9F3-4937-B85A-A50744071E5B}" destId="{0CD4B4A6-B237-4C26-B7B1-5523BD746F51}" srcOrd="4" destOrd="0" presId="urn:microsoft.com/office/officeart/2018/2/layout/IconLabelDescriptionList"/>
    <dgm:cxn modelId="{E9CEF855-9762-48D4-90F1-EA6270464E04}" type="presParOf" srcId="{1F41DDC4-5400-4A70-9B71-2B975EC68DFC}" destId="{1A5AD7FE-4036-4215-BC28-04E7802F2B3A}" srcOrd="1" destOrd="0" presId="urn:microsoft.com/office/officeart/2018/2/layout/IconLabelDescriptionList"/>
    <dgm:cxn modelId="{E6ED0443-4781-419B-AB04-4E6C8685AF72}" type="presParOf" srcId="{1F41DDC4-5400-4A70-9B71-2B975EC68DFC}" destId="{393605BA-2274-40D3-93CB-6259C687406B}" srcOrd="2" destOrd="0" presId="urn:microsoft.com/office/officeart/2018/2/layout/IconLabelDescriptionList"/>
    <dgm:cxn modelId="{9EB53F42-83C9-4A0D-BF7B-9C70798565CC}" type="presParOf" srcId="{393605BA-2274-40D3-93CB-6259C687406B}" destId="{234B179C-D14E-4B36-B98F-C4DE5BD77A12}" srcOrd="0" destOrd="0" presId="urn:microsoft.com/office/officeart/2018/2/layout/IconLabelDescriptionList"/>
    <dgm:cxn modelId="{152B7AE8-72FF-4DA8-AC58-A0A13B600FCB}" type="presParOf" srcId="{393605BA-2274-40D3-93CB-6259C687406B}" destId="{A17B5C60-9E6F-4B72-89FA-8842C79FB448}" srcOrd="1" destOrd="0" presId="urn:microsoft.com/office/officeart/2018/2/layout/IconLabelDescriptionList"/>
    <dgm:cxn modelId="{6F118049-6FBA-4750-A783-CA0F1ED717EB}" type="presParOf" srcId="{393605BA-2274-40D3-93CB-6259C687406B}" destId="{CBFF0E97-288C-49CD-BC85-34A866BF6852}" srcOrd="2" destOrd="0" presId="urn:microsoft.com/office/officeart/2018/2/layout/IconLabelDescriptionList"/>
    <dgm:cxn modelId="{C517FAF9-2983-4FA5-98A6-071860E4E2AF}" type="presParOf" srcId="{393605BA-2274-40D3-93CB-6259C687406B}" destId="{6BAF3AE4-CAB3-4D98-AABA-F1CE4A9A746A}" srcOrd="3" destOrd="0" presId="urn:microsoft.com/office/officeart/2018/2/layout/IconLabelDescriptionList"/>
    <dgm:cxn modelId="{8903F100-8A08-4B42-9FBA-5EB82F6E765D}" type="presParOf" srcId="{393605BA-2274-40D3-93CB-6259C687406B}" destId="{6CFA790D-0D13-49A8-AB72-2B38D2DE75C4}" srcOrd="4" destOrd="0" presId="urn:microsoft.com/office/officeart/2018/2/layout/IconLabelDescriptionList"/>
    <dgm:cxn modelId="{448627E5-3DBA-4672-8554-67F330BFD7BA}" type="presParOf" srcId="{1F41DDC4-5400-4A70-9B71-2B975EC68DFC}" destId="{3E4D615E-9C3C-48A0-A865-2D86A323BB6A}" srcOrd="3" destOrd="0" presId="urn:microsoft.com/office/officeart/2018/2/layout/IconLabelDescriptionList"/>
    <dgm:cxn modelId="{E3D22FED-D65F-4DAD-B24F-E455DD1F2A5C}" type="presParOf" srcId="{1F41DDC4-5400-4A70-9B71-2B975EC68DFC}" destId="{CCEF7512-7985-44D2-9686-53ECAF9761DD}" srcOrd="4" destOrd="0" presId="urn:microsoft.com/office/officeart/2018/2/layout/IconLabelDescriptionList"/>
    <dgm:cxn modelId="{90E3482D-507B-45F5-98A8-F2E748BFF4B9}" type="presParOf" srcId="{CCEF7512-7985-44D2-9686-53ECAF9761DD}" destId="{137E2E68-5282-4071-9FC8-4149E137BC54}" srcOrd="0" destOrd="0" presId="urn:microsoft.com/office/officeart/2018/2/layout/IconLabelDescriptionList"/>
    <dgm:cxn modelId="{7DDFC8B3-451E-4CF6-B8F6-489EFBB106BD}" type="presParOf" srcId="{CCEF7512-7985-44D2-9686-53ECAF9761DD}" destId="{26DBD163-FA6E-47E4-9770-60ECB89BB870}" srcOrd="1" destOrd="0" presId="urn:microsoft.com/office/officeart/2018/2/layout/IconLabelDescriptionList"/>
    <dgm:cxn modelId="{5E7A74BC-24C8-4889-A383-CE7679ACBA65}" type="presParOf" srcId="{CCEF7512-7985-44D2-9686-53ECAF9761DD}" destId="{0B21213C-9E4B-4C3D-9BFC-34466B52DE3A}" srcOrd="2" destOrd="0" presId="urn:microsoft.com/office/officeart/2018/2/layout/IconLabelDescriptionList"/>
    <dgm:cxn modelId="{AD66712E-AE94-4A52-B0D3-5C20019ECA4F}" type="presParOf" srcId="{CCEF7512-7985-44D2-9686-53ECAF9761DD}" destId="{285F9FD9-E745-4F2D-B4AF-87EE5BAB06E0}" srcOrd="3" destOrd="0" presId="urn:microsoft.com/office/officeart/2018/2/layout/IconLabelDescriptionList"/>
    <dgm:cxn modelId="{292A945D-4BEA-43DC-9B67-3C72B73BE8CA}" type="presParOf" srcId="{CCEF7512-7985-44D2-9686-53ECAF9761DD}" destId="{AF9128CE-A67E-4045-87A0-FC5AEA483237}" srcOrd="4" destOrd="0" presId="urn:microsoft.com/office/officeart/2018/2/layout/IconLabelDescriptionList"/>
    <dgm:cxn modelId="{AA506185-1A5A-415B-8CF5-63F272778F96}" type="presParOf" srcId="{1F41DDC4-5400-4A70-9B71-2B975EC68DFC}" destId="{B60B7BF4-F5E3-429B-BDB8-8ECD3336AE75}" srcOrd="5" destOrd="0" presId="urn:microsoft.com/office/officeart/2018/2/layout/IconLabelDescriptionList"/>
    <dgm:cxn modelId="{AB1D724F-179B-4C32-B9EF-170AF3757C56}" type="presParOf" srcId="{1F41DDC4-5400-4A70-9B71-2B975EC68DFC}" destId="{81428840-D533-4E43-A15E-5D40BEA5FEAF}" srcOrd="6" destOrd="0" presId="urn:microsoft.com/office/officeart/2018/2/layout/IconLabelDescriptionList"/>
    <dgm:cxn modelId="{4CAC0E85-2DC0-4A84-8BD4-DFA6BE8BD0F5}" type="presParOf" srcId="{81428840-D533-4E43-A15E-5D40BEA5FEAF}" destId="{1C1503B6-9CE2-4B97-AE7C-137DEEB281C1}" srcOrd="0" destOrd="0" presId="urn:microsoft.com/office/officeart/2018/2/layout/IconLabelDescriptionList"/>
    <dgm:cxn modelId="{2D332D35-C638-4C17-BE66-99069E168C21}" type="presParOf" srcId="{81428840-D533-4E43-A15E-5D40BEA5FEAF}" destId="{5D595594-3C3D-4692-980B-3636EC5A2363}" srcOrd="1" destOrd="0" presId="urn:microsoft.com/office/officeart/2018/2/layout/IconLabelDescriptionList"/>
    <dgm:cxn modelId="{18100979-5F8A-48CB-87FA-8B33B69CB757}" type="presParOf" srcId="{81428840-D533-4E43-A15E-5D40BEA5FEAF}" destId="{060F182D-E858-4B14-A999-E68308513ED2}" srcOrd="2" destOrd="0" presId="urn:microsoft.com/office/officeart/2018/2/layout/IconLabelDescriptionList"/>
    <dgm:cxn modelId="{5A2CE876-D01B-4015-A034-99D7D2CFBB74}" type="presParOf" srcId="{81428840-D533-4E43-A15E-5D40BEA5FEAF}" destId="{EE7D029C-281E-404A-A976-217EEB1FC24E}" srcOrd="3" destOrd="0" presId="urn:microsoft.com/office/officeart/2018/2/layout/IconLabelDescriptionList"/>
    <dgm:cxn modelId="{A7752684-198B-4F27-A4E5-393836D8764B}" type="presParOf" srcId="{81428840-D533-4E43-A15E-5D40BEA5FEAF}" destId="{316F1382-D990-463D-804B-B9ADC45AB6C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2FD30-B096-49F3-9213-5089B96722B6}">
      <dsp:nvSpPr>
        <dsp:cNvPr id="0" name=""/>
        <dsp:cNvSpPr/>
      </dsp:nvSpPr>
      <dsp:spPr>
        <a:xfrm>
          <a:off x="0" y="0"/>
          <a:ext cx="10515600" cy="1075417"/>
        </a:xfrm>
        <a:prstGeom prst="roundRect">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endParaRPr lang="en-US" sz="1800" kern="1200" dirty="0"/>
        </a:p>
        <a:p>
          <a:pPr marL="0" lvl="0" indent="0" algn="l" defTabSz="800100">
            <a:lnSpc>
              <a:spcPct val="100000"/>
            </a:lnSpc>
            <a:spcBef>
              <a:spcPct val="0"/>
            </a:spcBef>
            <a:spcAft>
              <a:spcPct val="35000"/>
            </a:spcAft>
            <a:buNone/>
          </a:pPr>
          <a:r>
            <a:rPr lang="en-US" sz="1800" kern="1200" dirty="0"/>
            <a:t>Pressure Injury Priorities: </a:t>
          </a:r>
        </a:p>
        <a:p>
          <a:pPr marL="0" lvl="0" indent="0" algn="l" defTabSz="800100">
            <a:lnSpc>
              <a:spcPct val="100000"/>
            </a:lnSpc>
            <a:spcBef>
              <a:spcPct val="0"/>
            </a:spcBef>
            <a:spcAft>
              <a:spcPct val="35000"/>
            </a:spcAft>
            <a:buNone/>
          </a:pPr>
          <a:r>
            <a:rPr lang="en-US" sz="1800" kern="1200" dirty="0"/>
            <a:t> </a:t>
          </a:r>
        </a:p>
      </dsp:txBody>
      <dsp:txXfrm>
        <a:off x="52498" y="52498"/>
        <a:ext cx="10410604" cy="970421"/>
      </dsp:txXfrm>
    </dsp:sp>
    <dsp:sp modelId="{4C9966FF-C995-4AB8-AF88-CBCA5EC75202}">
      <dsp:nvSpPr>
        <dsp:cNvPr id="0" name=""/>
        <dsp:cNvSpPr/>
      </dsp:nvSpPr>
      <dsp:spPr>
        <a:xfrm>
          <a:off x="0" y="1083127"/>
          <a:ext cx="10515600" cy="1075417"/>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endParaRPr lang="en-US" sz="2000" u="none" kern="1200" dirty="0"/>
        </a:p>
        <a:p>
          <a:pPr marL="0" lvl="0" indent="0" algn="l" defTabSz="889000">
            <a:lnSpc>
              <a:spcPct val="100000"/>
            </a:lnSpc>
            <a:spcBef>
              <a:spcPct val="0"/>
            </a:spcBef>
            <a:spcAft>
              <a:spcPct val="35000"/>
            </a:spcAft>
            <a:buNone/>
          </a:pPr>
          <a:endParaRPr lang="en-US" sz="1800" u="none" kern="1200" dirty="0"/>
        </a:p>
        <a:p>
          <a:pPr marL="0" lvl="0" indent="0" algn="l" defTabSz="889000">
            <a:lnSpc>
              <a:spcPct val="100000"/>
            </a:lnSpc>
            <a:spcBef>
              <a:spcPct val="0"/>
            </a:spcBef>
            <a:spcAft>
              <a:spcPct val="35000"/>
            </a:spcAft>
            <a:buNone/>
          </a:pPr>
          <a:r>
            <a:rPr lang="en-US" sz="2000" u="sng" kern="1200" dirty="0"/>
            <a:t>Cost</a:t>
          </a:r>
          <a:r>
            <a:rPr lang="en-US" sz="2000" u="none" kern="1200" dirty="0"/>
            <a:t>:  ASWC strives to reduce the cost of Pressure Injuries through reduced time to heal (documented outcomes superior to our peers) and attention to the cost of supplies.  Following formularies and protocols already in place .</a:t>
          </a:r>
        </a:p>
        <a:p>
          <a:pPr marL="0" lvl="0" indent="0" algn="l" defTabSz="889000">
            <a:lnSpc>
              <a:spcPct val="100000"/>
            </a:lnSpc>
            <a:spcBef>
              <a:spcPct val="0"/>
            </a:spcBef>
            <a:spcAft>
              <a:spcPct val="35000"/>
            </a:spcAft>
            <a:buNone/>
          </a:pPr>
          <a:endParaRPr lang="en-US" sz="1800" u="none" kern="1200" dirty="0"/>
        </a:p>
        <a:p>
          <a:pPr marL="0" lvl="0" indent="0" algn="l" defTabSz="889000">
            <a:lnSpc>
              <a:spcPct val="100000"/>
            </a:lnSpc>
            <a:spcBef>
              <a:spcPct val="0"/>
            </a:spcBef>
            <a:spcAft>
              <a:spcPct val="35000"/>
            </a:spcAft>
            <a:buNone/>
          </a:pPr>
          <a:endParaRPr lang="en-US" sz="1600" kern="1200" dirty="0"/>
        </a:p>
      </dsp:txBody>
      <dsp:txXfrm>
        <a:off x="52498" y="1135625"/>
        <a:ext cx="10410604" cy="970421"/>
      </dsp:txXfrm>
    </dsp:sp>
    <dsp:sp modelId="{3E3ACFC6-19C7-401A-9D6F-4E4C88888B4C}">
      <dsp:nvSpPr>
        <dsp:cNvPr id="0" name=""/>
        <dsp:cNvSpPr/>
      </dsp:nvSpPr>
      <dsp:spPr>
        <a:xfrm>
          <a:off x="0" y="2163797"/>
          <a:ext cx="10515600" cy="1075417"/>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u="sng" kern="1200" dirty="0"/>
            <a:t>Liability</a:t>
          </a:r>
          <a:r>
            <a:rPr lang="en-US" sz="1600" u="none" kern="1200" dirty="0"/>
            <a:t>:  ASWC’s wound care protocols include full documentation and adherence to outcomes –based clinical guidelines, reducing risk of liability to a minimum.  In addition, our educational services arm your staff with the tools and measures to evaluate risk factors and prevent PIs, ensuring that the risk is reduced throughout your organization.</a:t>
          </a:r>
        </a:p>
        <a:p>
          <a:pPr marL="0" lvl="0" indent="0" algn="l" defTabSz="711200">
            <a:lnSpc>
              <a:spcPct val="100000"/>
            </a:lnSpc>
            <a:spcBef>
              <a:spcPct val="0"/>
            </a:spcBef>
            <a:spcAft>
              <a:spcPct val="35000"/>
            </a:spcAft>
            <a:buNone/>
          </a:pPr>
          <a:endParaRPr lang="en-US" sz="500" kern="1200" dirty="0"/>
        </a:p>
      </dsp:txBody>
      <dsp:txXfrm>
        <a:off x="52498" y="2216295"/>
        <a:ext cx="10410604" cy="970421"/>
      </dsp:txXfrm>
    </dsp:sp>
    <dsp:sp modelId="{63B784ED-DBDD-4D63-AE03-A0EBB1648196}">
      <dsp:nvSpPr>
        <dsp:cNvPr id="0" name=""/>
        <dsp:cNvSpPr/>
      </dsp:nvSpPr>
      <dsp:spPr>
        <a:xfrm>
          <a:off x="0" y="3259592"/>
          <a:ext cx="10515600" cy="1075417"/>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u="sng" kern="1200" dirty="0"/>
            <a:t>Hospitalizations due to Pressure Injuries</a:t>
          </a:r>
          <a:r>
            <a:rPr lang="en-US" sz="2000" u="none" kern="1200" dirty="0"/>
            <a:t>:  Our proven protocols and conservative treatment goals focus on maintaining ambulation and reducing risk of deterioration requiring hospitalization.</a:t>
          </a:r>
        </a:p>
        <a:p>
          <a:pPr marL="0" lvl="0" indent="0" algn="l" defTabSz="889000">
            <a:lnSpc>
              <a:spcPct val="100000"/>
            </a:lnSpc>
            <a:spcBef>
              <a:spcPct val="0"/>
            </a:spcBef>
            <a:spcAft>
              <a:spcPct val="35000"/>
            </a:spcAft>
            <a:buNone/>
          </a:pPr>
          <a:endParaRPr lang="en-US" sz="1500" kern="1200" dirty="0"/>
        </a:p>
      </dsp:txBody>
      <dsp:txXfrm>
        <a:off x="52498" y="3312090"/>
        <a:ext cx="10410604" cy="970421"/>
      </dsp:txXfrm>
    </dsp:sp>
    <dsp:sp modelId="{72F1FE9F-654A-4D06-9B37-ECE8D8084955}">
      <dsp:nvSpPr>
        <dsp:cNvPr id="0" name=""/>
        <dsp:cNvSpPr/>
      </dsp:nvSpPr>
      <dsp:spPr>
        <a:xfrm>
          <a:off x="0" y="4319884"/>
          <a:ext cx="10515600" cy="3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4319884"/>
        <a:ext cx="10515600" cy="30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2FD30-B096-49F3-9213-5089B96722B6}">
      <dsp:nvSpPr>
        <dsp:cNvPr id="0" name=""/>
        <dsp:cNvSpPr/>
      </dsp:nvSpPr>
      <dsp:spPr>
        <a:xfrm>
          <a:off x="0" y="0"/>
          <a:ext cx="10515600" cy="1061209"/>
        </a:xfrm>
        <a:prstGeom prst="roundRect">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Non - Pressure Injury Priorities which affect 70% of our patients' vs 30% with PI  </a:t>
          </a:r>
        </a:p>
      </dsp:txBody>
      <dsp:txXfrm>
        <a:off x="51804" y="51804"/>
        <a:ext cx="10411992" cy="957601"/>
      </dsp:txXfrm>
    </dsp:sp>
    <dsp:sp modelId="{4C9966FF-C995-4AB8-AF88-CBCA5EC75202}">
      <dsp:nvSpPr>
        <dsp:cNvPr id="0" name=""/>
        <dsp:cNvSpPr/>
      </dsp:nvSpPr>
      <dsp:spPr>
        <a:xfrm>
          <a:off x="0" y="1073961"/>
          <a:ext cx="10515600" cy="10612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u="none" kern="1200" dirty="0"/>
            <a:t>Approximately, 20% of the U.S. population has venous disease, leading to chronic, non-healing ulcers</a:t>
          </a:r>
        </a:p>
        <a:p>
          <a:pPr marL="0" lvl="0" indent="0" algn="l" defTabSz="889000">
            <a:lnSpc>
              <a:spcPct val="100000"/>
            </a:lnSpc>
            <a:spcBef>
              <a:spcPct val="0"/>
            </a:spcBef>
            <a:spcAft>
              <a:spcPct val="35000"/>
            </a:spcAft>
            <a:buNone/>
          </a:pPr>
          <a:endParaRPr lang="en-US" sz="1600" kern="1200" dirty="0"/>
        </a:p>
      </dsp:txBody>
      <dsp:txXfrm>
        <a:off x="51804" y="1125765"/>
        <a:ext cx="10411992" cy="957601"/>
      </dsp:txXfrm>
    </dsp:sp>
    <dsp:sp modelId="{3E3ACFC6-19C7-401A-9D6F-4E4C88888B4C}">
      <dsp:nvSpPr>
        <dsp:cNvPr id="0" name=""/>
        <dsp:cNvSpPr/>
      </dsp:nvSpPr>
      <dsp:spPr>
        <a:xfrm>
          <a:off x="0" y="2147348"/>
          <a:ext cx="10515600" cy="10612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u="none" kern="1200" dirty="0"/>
            <a:t>Diabetes affects 8% of the U.S. population – an estimated 2.5 million people, leading to chronic wounds especially foot ulcers</a:t>
          </a:r>
        </a:p>
        <a:p>
          <a:pPr marL="0" lvl="0" indent="0" algn="l" defTabSz="889000">
            <a:lnSpc>
              <a:spcPct val="100000"/>
            </a:lnSpc>
            <a:spcBef>
              <a:spcPct val="0"/>
            </a:spcBef>
            <a:spcAft>
              <a:spcPct val="35000"/>
            </a:spcAft>
            <a:buNone/>
          </a:pPr>
          <a:endParaRPr lang="en-US" sz="500" kern="1200" dirty="0"/>
        </a:p>
      </dsp:txBody>
      <dsp:txXfrm>
        <a:off x="51804" y="2199152"/>
        <a:ext cx="10411992" cy="957601"/>
      </dsp:txXfrm>
    </dsp:sp>
    <dsp:sp modelId="{63B784ED-DBDD-4D63-AE03-A0EBB1648196}">
      <dsp:nvSpPr>
        <dsp:cNvPr id="0" name=""/>
        <dsp:cNvSpPr/>
      </dsp:nvSpPr>
      <dsp:spPr>
        <a:xfrm>
          <a:off x="0" y="3220736"/>
          <a:ext cx="10515600" cy="10612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u="none" kern="1200" dirty="0"/>
            <a:t>Diabetics are 10 times more likely to require amputation at some point in their lives:  ASWC strives to save the limb and avoid unnecessary amputations and hospitalizations</a:t>
          </a:r>
        </a:p>
        <a:p>
          <a:pPr marL="0" lvl="0" indent="0" algn="l" defTabSz="889000">
            <a:lnSpc>
              <a:spcPct val="100000"/>
            </a:lnSpc>
            <a:spcBef>
              <a:spcPct val="0"/>
            </a:spcBef>
            <a:spcAft>
              <a:spcPct val="35000"/>
            </a:spcAft>
            <a:buNone/>
          </a:pPr>
          <a:endParaRPr lang="en-US" sz="1500" kern="1200" dirty="0"/>
        </a:p>
      </dsp:txBody>
      <dsp:txXfrm>
        <a:off x="51804" y="3272540"/>
        <a:ext cx="10411992" cy="957601"/>
      </dsp:txXfrm>
    </dsp:sp>
    <dsp:sp modelId="{72F1FE9F-654A-4D06-9B37-ECE8D8084955}">
      <dsp:nvSpPr>
        <dsp:cNvPr id="0" name=""/>
        <dsp:cNvSpPr/>
      </dsp:nvSpPr>
      <dsp:spPr>
        <a:xfrm>
          <a:off x="0" y="4281945"/>
          <a:ext cx="10515600" cy="7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4281945"/>
        <a:ext cx="10515600" cy="70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0849-652A-4545-934F-AFF6E13057D2}">
      <dsp:nvSpPr>
        <dsp:cNvPr id="0" name=""/>
        <dsp:cNvSpPr/>
      </dsp:nvSpPr>
      <dsp:spPr>
        <a:xfrm>
          <a:off x="2103120" y="2007"/>
          <a:ext cx="8412480" cy="1040029"/>
        </a:xfrm>
        <a:prstGeom prst="rect">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dirty="0"/>
            <a:t>Average days to heal all wounds = 45  vs national average 68 </a:t>
          </a:r>
        </a:p>
      </dsp:txBody>
      <dsp:txXfrm>
        <a:off x="2103120" y="2007"/>
        <a:ext cx="8412480" cy="1040029"/>
      </dsp:txXfrm>
    </dsp:sp>
    <dsp:sp modelId="{F30ED429-AEF7-4276-8BA9-5BE9CFB7C5E8}">
      <dsp:nvSpPr>
        <dsp:cNvPr id="0" name=""/>
        <dsp:cNvSpPr/>
      </dsp:nvSpPr>
      <dsp:spPr>
        <a:xfrm>
          <a:off x="0" y="0"/>
          <a:ext cx="2103120" cy="104002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dirty="0"/>
            <a:t>All Wounds</a:t>
          </a:r>
        </a:p>
      </dsp:txBody>
      <dsp:txXfrm>
        <a:off x="0" y="0"/>
        <a:ext cx="2103120" cy="1040029"/>
      </dsp:txXfrm>
    </dsp:sp>
    <dsp:sp modelId="{6D945369-7091-492A-A5C1-B740195C9FD4}">
      <dsp:nvSpPr>
        <dsp:cNvPr id="0" name=""/>
        <dsp:cNvSpPr/>
      </dsp:nvSpPr>
      <dsp:spPr>
        <a:xfrm>
          <a:off x="2103120" y="1104438"/>
          <a:ext cx="8412480" cy="1040029"/>
        </a:xfrm>
        <a:prstGeom prst="rect">
          <a:avLst/>
        </a:prstGeom>
        <a:solidFill>
          <a:schemeClr val="accent1">
            <a:lumMod val="60000"/>
            <a:lumOff val="4000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dirty="0"/>
            <a:t>Average days to heal Pressure Ulcers = 48  vs national average 70</a:t>
          </a:r>
        </a:p>
      </dsp:txBody>
      <dsp:txXfrm>
        <a:off x="2103120" y="1104438"/>
        <a:ext cx="8412480" cy="1040029"/>
      </dsp:txXfrm>
    </dsp:sp>
    <dsp:sp modelId="{C65962C6-5711-49B3-934F-DE9C030D2DC4}">
      <dsp:nvSpPr>
        <dsp:cNvPr id="0" name=""/>
        <dsp:cNvSpPr/>
      </dsp:nvSpPr>
      <dsp:spPr>
        <a:xfrm>
          <a:off x="0" y="1104438"/>
          <a:ext cx="2103120" cy="1040029"/>
        </a:xfrm>
        <a:prstGeom prst="rect">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dirty="0"/>
            <a:t>Pressure Ulcers</a:t>
          </a:r>
        </a:p>
      </dsp:txBody>
      <dsp:txXfrm>
        <a:off x="0" y="1104438"/>
        <a:ext cx="2103120" cy="1040029"/>
      </dsp:txXfrm>
    </dsp:sp>
    <dsp:sp modelId="{9F64C519-479F-4030-86D2-80105F424390}">
      <dsp:nvSpPr>
        <dsp:cNvPr id="0" name=""/>
        <dsp:cNvSpPr/>
      </dsp:nvSpPr>
      <dsp:spPr>
        <a:xfrm>
          <a:off x="2103120" y="2206869"/>
          <a:ext cx="8412480" cy="1040029"/>
        </a:xfrm>
        <a:prstGeom prst="rect">
          <a:avLst/>
        </a:prstGeom>
        <a:solidFill>
          <a:schemeClr val="accent1"/>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dirty="0"/>
            <a:t>Average days to heal Venous Ulcer = 48 vs national average 68</a:t>
          </a:r>
        </a:p>
      </dsp:txBody>
      <dsp:txXfrm>
        <a:off x="2103120" y="2206869"/>
        <a:ext cx="8412480" cy="1040029"/>
      </dsp:txXfrm>
    </dsp:sp>
    <dsp:sp modelId="{510486E5-C6B7-4D8F-9FE5-7958664A3C84}">
      <dsp:nvSpPr>
        <dsp:cNvPr id="0" name=""/>
        <dsp:cNvSpPr/>
      </dsp:nvSpPr>
      <dsp:spPr>
        <a:xfrm>
          <a:off x="0" y="2206869"/>
          <a:ext cx="2103120" cy="1040029"/>
        </a:xfrm>
        <a:prstGeom prst="rect">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dirty="0"/>
            <a:t>Venous Ulcer</a:t>
          </a:r>
        </a:p>
      </dsp:txBody>
      <dsp:txXfrm>
        <a:off x="0" y="2206869"/>
        <a:ext cx="2103120" cy="1040029"/>
      </dsp:txXfrm>
    </dsp:sp>
    <dsp:sp modelId="{39F2A82E-9100-432B-988F-BF871E5B0A54}">
      <dsp:nvSpPr>
        <dsp:cNvPr id="0" name=""/>
        <dsp:cNvSpPr/>
      </dsp:nvSpPr>
      <dsp:spPr>
        <a:xfrm>
          <a:off x="2103120" y="3309300"/>
          <a:ext cx="8412480" cy="1040029"/>
        </a:xfrm>
        <a:prstGeom prst="rect">
          <a:avLst/>
        </a:prstGeom>
        <a:solidFill>
          <a:schemeClr val="tx2">
            <a:lumMod val="40000"/>
            <a:lumOff val="6000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dirty="0"/>
            <a:t>Average days to heal Arterial Ulcer = 54 vs national average 75</a:t>
          </a:r>
        </a:p>
      </dsp:txBody>
      <dsp:txXfrm>
        <a:off x="2103120" y="3309300"/>
        <a:ext cx="8412480" cy="1040029"/>
      </dsp:txXfrm>
    </dsp:sp>
    <dsp:sp modelId="{869A2CF3-FE74-438D-961F-49008EC30433}">
      <dsp:nvSpPr>
        <dsp:cNvPr id="0" name=""/>
        <dsp:cNvSpPr/>
      </dsp:nvSpPr>
      <dsp:spPr>
        <a:xfrm>
          <a:off x="0" y="3309300"/>
          <a:ext cx="2103120" cy="1040029"/>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dirty="0"/>
            <a:t>Arterial Ulcer</a:t>
          </a:r>
        </a:p>
      </dsp:txBody>
      <dsp:txXfrm>
        <a:off x="0" y="3309300"/>
        <a:ext cx="2103120" cy="1040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D9E1F-5ED1-40DC-AE0A-42D46C1E6FEF}">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B4468-FBB3-4235-BBEE-C37CCD8B8561}">
      <dsp:nvSpPr>
        <dsp:cNvPr id="0" name=""/>
        <dsp:cNvSpPr/>
      </dsp:nvSpPr>
      <dsp:spPr>
        <a:xfrm>
          <a:off x="508544" y="378974"/>
          <a:ext cx="924626" cy="9246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6A6EF6-EFDF-444B-8AF8-C0E7448352C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100000"/>
            </a:lnSpc>
            <a:spcBef>
              <a:spcPct val="0"/>
            </a:spcBef>
            <a:spcAft>
              <a:spcPct val="35000"/>
            </a:spcAft>
            <a:buNone/>
          </a:pPr>
          <a:r>
            <a:rPr lang="en-US" sz="1400" kern="1200" dirty="0"/>
            <a:t>Our Providers work with assigned staff to identify at-risk patients; implementing interventions by use of Pressure Injury prevention care plans</a:t>
          </a:r>
        </a:p>
        <a:p>
          <a:pPr marL="0" lvl="0" indent="0" algn="l" defTabSz="622300">
            <a:lnSpc>
              <a:spcPct val="100000"/>
            </a:lnSpc>
            <a:spcBef>
              <a:spcPct val="0"/>
            </a:spcBef>
            <a:spcAft>
              <a:spcPct val="35000"/>
            </a:spcAft>
            <a:buNone/>
          </a:pPr>
          <a:r>
            <a:rPr lang="en-US" sz="1400" kern="1200" dirty="0"/>
            <a:t>Unavoidable Tag 686</a:t>
          </a:r>
        </a:p>
      </dsp:txBody>
      <dsp:txXfrm>
        <a:off x="1941716" y="718"/>
        <a:ext cx="4571887" cy="1681139"/>
      </dsp:txXfrm>
    </dsp:sp>
    <dsp:sp modelId="{B5BE9233-2FF3-4C44-B468-9B84925A35B4}">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3C2A0C-9E22-4B7C-9ED7-17E2D846605C}">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FB55E7-2874-4109-A6E6-2C9AFC2EF1F5}">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100000"/>
            </a:lnSpc>
            <a:spcBef>
              <a:spcPct val="0"/>
            </a:spcBef>
            <a:spcAft>
              <a:spcPct val="35000"/>
            </a:spcAft>
            <a:buNone/>
          </a:pPr>
          <a:r>
            <a:rPr lang="en-US" sz="1400" kern="1200" dirty="0"/>
            <a:t>Coordinate use of different modalities to achieve outcomes; Surgical debridement,  Less frequency of change, to allow for healing, NPWT when appropriate</a:t>
          </a:r>
        </a:p>
        <a:p>
          <a:pPr marL="0" lvl="0" indent="0" algn="l" defTabSz="622300">
            <a:lnSpc>
              <a:spcPct val="100000"/>
            </a:lnSpc>
            <a:spcBef>
              <a:spcPct val="0"/>
            </a:spcBef>
            <a:spcAft>
              <a:spcPct val="35000"/>
            </a:spcAft>
            <a:buNone/>
          </a:pPr>
          <a:r>
            <a:rPr lang="en-US" sz="1400" kern="1200" dirty="0"/>
            <a:t>Collaborating with Medical Directors, PCPs, PT/OT, Social Services, Nursing for Team approach to care</a:t>
          </a:r>
        </a:p>
      </dsp:txBody>
      <dsp:txXfrm>
        <a:off x="1941716" y="2102143"/>
        <a:ext cx="4571887" cy="1681139"/>
      </dsp:txXfrm>
    </dsp:sp>
    <dsp:sp modelId="{09647E47-5D15-458D-A00A-A789F9F3A5E2}">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A623C-ECF0-433E-93A4-EA1848070E6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841253-C699-437F-B4E0-42B6D54D2C91}">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100000"/>
            </a:lnSpc>
            <a:spcBef>
              <a:spcPct val="0"/>
            </a:spcBef>
            <a:spcAft>
              <a:spcPct val="35000"/>
            </a:spcAft>
            <a:buNone/>
          </a:pPr>
          <a:r>
            <a:rPr lang="en-US" sz="1400" kern="1200" dirty="0"/>
            <a:t>ASWC offers In-service presentations, customized to all levels of nursing care including daily care givers, at the facility. Ongoing instruction during wound care rounds is continuously provided to nursing staff, family members and, most importantly, patients.  Quarterly assessments to ensure the staff’s knowledge and understanding.</a:t>
          </a:r>
        </a:p>
      </dsp:txBody>
      <dsp:txXfrm>
        <a:off x="1941716" y="4203567"/>
        <a:ext cx="4571887" cy="168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E975D-6E01-4D84-B355-5871EA2128AF}">
      <dsp:nvSpPr>
        <dsp:cNvPr id="0" name=""/>
        <dsp:cNvSpPr/>
      </dsp:nvSpPr>
      <dsp:spPr>
        <a:xfrm>
          <a:off x="14813" y="1196617"/>
          <a:ext cx="768537" cy="768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62019-9DAE-4B16-B0DF-46F1E233815F}">
      <dsp:nvSpPr>
        <dsp:cNvPr id="0" name=""/>
        <dsp:cNvSpPr/>
      </dsp:nvSpPr>
      <dsp:spPr>
        <a:xfrm>
          <a:off x="14813" y="2049354"/>
          <a:ext cx="2195822" cy="4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Collaboration between staff and rounding Surgeon</a:t>
          </a:r>
        </a:p>
      </dsp:txBody>
      <dsp:txXfrm>
        <a:off x="14813" y="2049354"/>
        <a:ext cx="2195822" cy="416977"/>
      </dsp:txXfrm>
    </dsp:sp>
    <dsp:sp modelId="{0CD4B4A6-B237-4C26-B7B1-5523BD746F51}">
      <dsp:nvSpPr>
        <dsp:cNvPr id="0" name=""/>
        <dsp:cNvSpPr/>
      </dsp:nvSpPr>
      <dsp:spPr>
        <a:xfrm>
          <a:off x="14813" y="2505494"/>
          <a:ext cx="2195822" cy="649225"/>
        </a:xfrm>
        <a:prstGeom prst="rect">
          <a:avLst/>
        </a:prstGeom>
        <a:noFill/>
        <a:ln>
          <a:noFill/>
        </a:ln>
        <a:effectLst/>
      </dsp:spPr>
      <dsp:style>
        <a:lnRef idx="0">
          <a:scrgbClr r="0" g="0" b="0"/>
        </a:lnRef>
        <a:fillRef idx="0">
          <a:scrgbClr r="0" g="0" b="0"/>
        </a:fillRef>
        <a:effectRef idx="0">
          <a:scrgbClr r="0" g="0" b="0"/>
        </a:effectRef>
        <a:fontRef idx="minor"/>
      </dsp:style>
    </dsp:sp>
    <dsp:sp modelId="{234B179C-D14E-4B36-B98F-C4DE5BD77A12}">
      <dsp:nvSpPr>
        <dsp:cNvPr id="0" name=""/>
        <dsp:cNvSpPr/>
      </dsp:nvSpPr>
      <dsp:spPr>
        <a:xfrm>
          <a:off x="2594904" y="1196617"/>
          <a:ext cx="768537" cy="768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F0E97-288C-49CD-BC85-34A866BF6852}">
      <dsp:nvSpPr>
        <dsp:cNvPr id="0" name=""/>
        <dsp:cNvSpPr/>
      </dsp:nvSpPr>
      <dsp:spPr>
        <a:xfrm>
          <a:off x="2594904" y="1999927"/>
          <a:ext cx="2195822" cy="51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 Providers available for          meetings with Families, PCPs, other Surgical Consultants</a:t>
          </a:r>
        </a:p>
        <a:p>
          <a:pPr marL="0" lvl="0" indent="0" algn="l" defTabSz="622300">
            <a:lnSpc>
              <a:spcPct val="90000"/>
            </a:lnSpc>
            <a:spcBef>
              <a:spcPct val="0"/>
            </a:spcBef>
            <a:spcAft>
              <a:spcPct val="35000"/>
            </a:spcAft>
            <a:buNone/>
            <a:defRPr b="1"/>
          </a:pPr>
          <a:r>
            <a:rPr lang="en-US" sz="1400" kern="1200" dirty="0"/>
            <a:t>∙ Projects on Wound Care    Prevention and PIs</a:t>
          </a:r>
        </a:p>
      </dsp:txBody>
      <dsp:txXfrm>
        <a:off x="2594904" y="1999927"/>
        <a:ext cx="2195822" cy="515830"/>
      </dsp:txXfrm>
    </dsp:sp>
    <dsp:sp modelId="{6CFA790D-0D13-49A8-AB72-2B38D2DE75C4}">
      <dsp:nvSpPr>
        <dsp:cNvPr id="0" name=""/>
        <dsp:cNvSpPr/>
      </dsp:nvSpPr>
      <dsp:spPr>
        <a:xfrm>
          <a:off x="2594904" y="2505494"/>
          <a:ext cx="2195822" cy="649225"/>
        </a:xfrm>
        <a:prstGeom prst="rect">
          <a:avLst/>
        </a:prstGeom>
        <a:noFill/>
        <a:ln>
          <a:noFill/>
        </a:ln>
        <a:effectLst/>
      </dsp:spPr>
      <dsp:style>
        <a:lnRef idx="0">
          <a:scrgbClr r="0" g="0" b="0"/>
        </a:lnRef>
        <a:fillRef idx="0">
          <a:scrgbClr r="0" g="0" b="0"/>
        </a:fillRef>
        <a:effectRef idx="0">
          <a:scrgbClr r="0" g="0" b="0"/>
        </a:effectRef>
        <a:fontRef idx="minor"/>
      </dsp:style>
    </dsp:sp>
    <dsp:sp modelId="{137E2E68-5282-4071-9FC8-4149E137BC54}">
      <dsp:nvSpPr>
        <dsp:cNvPr id="0" name=""/>
        <dsp:cNvSpPr/>
      </dsp:nvSpPr>
      <dsp:spPr>
        <a:xfrm>
          <a:off x="5174995" y="1196617"/>
          <a:ext cx="768537" cy="768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21213C-9E4B-4C3D-9BFC-34466B52DE3A}">
      <dsp:nvSpPr>
        <dsp:cNvPr id="0" name=""/>
        <dsp:cNvSpPr/>
      </dsp:nvSpPr>
      <dsp:spPr>
        <a:xfrm>
          <a:off x="5198557" y="2048213"/>
          <a:ext cx="2102665" cy="41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 Outcome Reports and Provider attendance at QAPI Meetings</a:t>
          </a:r>
        </a:p>
        <a:p>
          <a:pPr marL="0" lvl="0" indent="0" algn="l" defTabSz="622300">
            <a:lnSpc>
              <a:spcPct val="90000"/>
            </a:lnSpc>
            <a:spcBef>
              <a:spcPct val="0"/>
            </a:spcBef>
            <a:spcAft>
              <a:spcPct val="35000"/>
            </a:spcAft>
            <a:buNone/>
            <a:defRPr b="1"/>
          </a:pPr>
          <a:r>
            <a:rPr lang="en-US" sz="1400" kern="1200" dirty="0"/>
            <a:t>∙ Creating clear transparency</a:t>
          </a:r>
        </a:p>
      </dsp:txBody>
      <dsp:txXfrm>
        <a:off x="5198557" y="2048213"/>
        <a:ext cx="2102665" cy="419258"/>
      </dsp:txXfrm>
    </dsp:sp>
    <dsp:sp modelId="{AF9128CE-A67E-4045-87A0-FC5AEA483237}">
      <dsp:nvSpPr>
        <dsp:cNvPr id="0" name=""/>
        <dsp:cNvSpPr/>
      </dsp:nvSpPr>
      <dsp:spPr>
        <a:xfrm>
          <a:off x="5174995" y="2505494"/>
          <a:ext cx="2195822" cy="649225"/>
        </a:xfrm>
        <a:prstGeom prst="rect">
          <a:avLst/>
        </a:prstGeom>
        <a:noFill/>
        <a:ln>
          <a:noFill/>
        </a:ln>
        <a:effectLst/>
      </dsp:spPr>
      <dsp:style>
        <a:lnRef idx="0">
          <a:scrgbClr r="0" g="0" b="0"/>
        </a:lnRef>
        <a:fillRef idx="0">
          <a:scrgbClr r="0" g="0" b="0"/>
        </a:fillRef>
        <a:effectRef idx="0">
          <a:scrgbClr r="0" g="0" b="0"/>
        </a:effectRef>
        <a:fontRef idx="minor"/>
      </dsp:style>
    </dsp:sp>
    <dsp:sp modelId="{1C1503B6-9CE2-4B97-AE7C-137DEEB281C1}">
      <dsp:nvSpPr>
        <dsp:cNvPr id="0" name=""/>
        <dsp:cNvSpPr/>
      </dsp:nvSpPr>
      <dsp:spPr>
        <a:xfrm>
          <a:off x="8030025" y="1195768"/>
          <a:ext cx="768537" cy="768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0F182D-E858-4B14-A999-E68308513ED2}">
      <dsp:nvSpPr>
        <dsp:cNvPr id="0" name=""/>
        <dsp:cNvSpPr/>
      </dsp:nvSpPr>
      <dsp:spPr>
        <a:xfrm>
          <a:off x="8030025" y="2175366"/>
          <a:ext cx="2195822" cy="16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Dedicated ASWC staff </a:t>
          </a:r>
        </a:p>
      </dsp:txBody>
      <dsp:txXfrm>
        <a:off x="8030025" y="2175366"/>
        <a:ext cx="2195822" cy="163255"/>
      </dsp:txXfrm>
    </dsp:sp>
    <dsp:sp modelId="{316F1382-D990-463D-804B-B9ADC45AB6CE}">
      <dsp:nvSpPr>
        <dsp:cNvPr id="0" name=""/>
        <dsp:cNvSpPr/>
      </dsp:nvSpPr>
      <dsp:spPr>
        <a:xfrm>
          <a:off x="7755086" y="2502946"/>
          <a:ext cx="2745700" cy="65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 Highly Trained Surgeons/Extenders</a:t>
          </a:r>
        </a:p>
        <a:p>
          <a:pPr marL="0" lvl="0" indent="0" algn="ctr" defTabSz="488950">
            <a:lnSpc>
              <a:spcPct val="90000"/>
            </a:lnSpc>
            <a:spcBef>
              <a:spcPct val="0"/>
            </a:spcBef>
            <a:spcAft>
              <a:spcPct val="35000"/>
            </a:spcAft>
            <a:buNone/>
          </a:pPr>
          <a:r>
            <a:rPr lang="en-US" sz="1100" kern="1200" dirty="0"/>
            <a:t>offering continuity of care</a:t>
          </a:r>
        </a:p>
        <a:p>
          <a:pPr marL="0" lvl="0" indent="0" algn="ctr" defTabSz="488950">
            <a:lnSpc>
              <a:spcPct val="90000"/>
            </a:lnSpc>
            <a:spcBef>
              <a:spcPct val="0"/>
            </a:spcBef>
            <a:spcAft>
              <a:spcPct val="35000"/>
            </a:spcAft>
            <a:buNone/>
          </a:pPr>
          <a:r>
            <a:rPr lang="en-US" sz="1100" kern="1200" dirty="0"/>
            <a:t>∙ Business Development Manager</a:t>
          </a:r>
        </a:p>
        <a:p>
          <a:pPr marL="0" lvl="0" indent="0" algn="ctr" defTabSz="488950">
            <a:lnSpc>
              <a:spcPct val="90000"/>
            </a:lnSpc>
            <a:spcBef>
              <a:spcPct val="0"/>
            </a:spcBef>
            <a:spcAft>
              <a:spcPct val="35000"/>
            </a:spcAft>
            <a:buNone/>
          </a:pPr>
          <a:r>
            <a:rPr lang="en-US" sz="1100" kern="1200" dirty="0"/>
            <a:t>∙ EMR Specialist for note retrieval</a:t>
          </a:r>
        </a:p>
        <a:p>
          <a:pPr marL="0" lvl="0" indent="0" algn="ctr" defTabSz="488950">
            <a:lnSpc>
              <a:spcPct val="90000"/>
            </a:lnSpc>
            <a:spcBef>
              <a:spcPct val="0"/>
            </a:spcBef>
            <a:spcAft>
              <a:spcPct val="35000"/>
            </a:spcAft>
            <a:buNone/>
          </a:pPr>
          <a:r>
            <a:rPr lang="en-US" sz="1100" kern="1200" dirty="0"/>
            <a:t>∙ Continued Educational Support</a:t>
          </a:r>
        </a:p>
        <a:p>
          <a:pPr marL="0" lvl="0" indent="0" algn="ctr" defTabSz="488950">
            <a:lnSpc>
              <a:spcPct val="90000"/>
            </a:lnSpc>
            <a:spcBef>
              <a:spcPct val="0"/>
            </a:spcBef>
            <a:spcAft>
              <a:spcPct val="35000"/>
            </a:spcAft>
            <a:buNone/>
          </a:pPr>
          <a:endParaRPr lang="en-US" sz="1100" kern="1200" dirty="0"/>
        </a:p>
      </dsp:txBody>
      <dsp:txXfrm>
        <a:off x="7755086" y="2502946"/>
        <a:ext cx="2745700" cy="6526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94FEC2C-1866-4F07-8B10-78AEBCB60F54}" type="datetimeFigureOut">
              <a:rPr lang="en-US" smtClean="0"/>
              <a:t>7/15/2020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1DE8EF3-3D68-41F2-9529-E9C599EE971A}" type="slidenum">
              <a:rPr lang="en-US" smtClean="0"/>
              <a:t>‹#›</a:t>
            </a:fld>
            <a:endParaRPr lang="en-US"/>
          </a:p>
        </p:txBody>
      </p:sp>
    </p:spTree>
    <p:extLst>
      <p:ext uri="{BB962C8B-B14F-4D97-AF65-F5344CB8AC3E}">
        <p14:creationId xmlns:p14="http://schemas.microsoft.com/office/powerpoint/2010/main" val="423247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9899-D9AA-44F8-87EB-3F2074DC7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FF43D4-3A90-4624-8250-F094BA3B4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38076B-98AA-4715-80AF-949B4900E232}"/>
              </a:ext>
            </a:extLst>
          </p:cNvPr>
          <p:cNvSpPr>
            <a:spLocks noGrp="1"/>
          </p:cNvSpPr>
          <p:nvPr>
            <p:ph type="dt" sz="half" idx="10"/>
          </p:nvPr>
        </p:nvSpPr>
        <p:spPr/>
        <p:txBody>
          <a:bodyPr/>
          <a:lstStyle/>
          <a:p>
            <a:fld id="{E4D43906-B2E2-47FA-A878-A1B8CC6A288A}" type="datetime1">
              <a:rPr lang="en-US" smtClean="0"/>
              <a:t>7/15/2020</a:t>
            </a:fld>
            <a:endParaRPr lang="en-US"/>
          </a:p>
        </p:txBody>
      </p:sp>
      <p:sp>
        <p:nvSpPr>
          <p:cNvPr id="5" name="Footer Placeholder 4">
            <a:extLst>
              <a:ext uri="{FF2B5EF4-FFF2-40B4-BE49-F238E27FC236}">
                <a16:creationId xmlns:a16="http://schemas.microsoft.com/office/drawing/2014/main" id="{53E8F950-00A0-481B-97F2-59AAA6E67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F515B-D18A-419B-A83B-185261BBBB7C}"/>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124295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42FC-BE63-4E51-B5D9-B7C915F0C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268DD-14E7-41DC-AA59-2771406F79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DCE02-6C7A-4B34-B4C6-F3A02C874DBF}"/>
              </a:ext>
            </a:extLst>
          </p:cNvPr>
          <p:cNvSpPr>
            <a:spLocks noGrp="1"/>
          </p:cNvSpPr>
          <p:nvPr>
            <p:ph type="dt" sz="half" idx="10"/>
          </p:nvPr>
        </p:nvSpPr>
        <p:spPr/>
        <p:txBody>
          <a:bodyPr/>
          <a:lstStyle/>
          <a:p>
            <a:fld id="{4006A96D-BC41-4BCB-9B36-8C9CD79B6D71}" type="datetime1">
              <a:rPr lang="en-US" smtClean="0"/>
              <a:t>7/15/2020</a:t>
            </a:fld>
            <a:endParaRPr lang="en-US"/>
          </a:p>
        </p:txBody>
      </p:sp>
      <p:sp>
        <p:nvSpPr>
          <p:cNvPr id="5" name="Footer Placeholder 4">
            <a:extLst>
              <a:ext uri="{FF2B5EF4-FFF2-40B4-BE49-F238E27FC236}">
                <a16:creationId xmlns:a16="http://schemas.microsoft.com/office/drawing/2014/main" id="{5D1535FC-E9F2-4779-9A59-6791B0993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4179C-EE91-4D37-9B1D-95BF4B9F6B74}"/>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414709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A8F7D-6F08-4CA5-83F7-17293DCCAE5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090DC2-7EED-4BDE-8F0F-365735ED23FD}"/>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6B49F-3FCE-467A-AA9F-AC2EF3A09EC5}"/>
              </a:ext>
            </a:extLst>
          </p:cNvPr>
          <p:cNvSpPr>
            <a:spLocks noGrp="1"/>
          </p:cNvSpPr>
          <p:nvPr>
            <p:ph type="dt" sz="half" idx="10"/>
          </p:nvPr>
        </p:nvSpPr>
        <p:spPr/>
        <p:txBody>
          <a:bodyPr/>
          <a:lstStyle/>
          <a:p>
            <a:fld id="{8B3EDCAE-A9EE-40D2-9712-9187DB54F16F}" type="datetime1">
              <a:rPr lang="en-US" smtClean="0"/>
              <a:t>7/15/2020</a:t>
            </a:fld>
            <a:endParaRPr lang="en-US"/>
          </a:p>
        </p:txBody>
      </p:sp>
      <p:sp>
        <p:nvSpPr>
          <p:cNvPr id="5" name="Footer Placeholder 4">
            <a:extLst>
              <a:ext uri="{FF2B5EF4-FFF2-40B4-BE49-F238E27FC236}">
                <a16:creationId xmlns:a16="http://schemas.microsoft.com/office/drawing/2014/main" id="{48153BFF-FA49-4409-904E-0518548D3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7A12C-5E5C-4D02-B139-3A4A8DBCC285}"/>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290492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a:solidFill>
                  <a:schemeClr val="tx1">
                    <a:lumMod val="65000"/>
                    <a:lumOff val="35000"/>
                  </a:schemeClr>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5234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609600" y="990600"/>
            <a:ext cx="10972800" cy="15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6705600" cy="563562"/>
          </a:xfrm>
        </p:spPr>
        <p:txBody>
          <a:bodyPr>
            <a:noAutofit/>
          </a:bodyPr>
          <a:lstStyle>
            <a:lvl1pPr algn="l">
              <a:defRPr sz="3000">
                <a:solidFill>
                  <a:srgbClr val="595959"/>
                </a:solidFill>
                <a:latin typeface="+mj-lt"/>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609600" y="1219205"/>
            <a:ext cx="10972800" cy="4906963"/>
          </a:xfrm>
        </p:spPr>
        <p:txBody>
          <a:bodyPr/>
          <a:lstStyle>
            <a:lvl1pPr>
              <a:defRPr sz="2600">
                <a:solidFill>
                  <a:srgbClr val="595959"/>
                </a:solidFill>
                <a:latin typeface="+mn-lt"/>
                <a:cs typeface="Times New Roman" pitchFamily="18" charset="0"/>
              </a:defRPr>
            </a:lvl1pPr>
            <a:lvl2pPr>
              <a:defRPr sz="2200">
                <a:solidFill>
                  <a:srgbClr val="595959"/>
                </a:solidFill>
                <a:latin typeface="+mn-lt"/>
                <a:cs typeface="Times New Roman" pitchFamily="18" charset="0"/>
              </a:defRPr>
            </a:lvl2pPr>
            <a:lvl3pPr>
              <a:defRPr sz="1800">
                <a:solidFill>
                  <a:srgbClr val="595959"/>
                </a:solidFill>
                <a:latin typeface="+mn-lt"/>
                <a:cs typeface="Times New Roman" pitchFamily="18" charset="0"/>
              </a:defRPr>
            </a:lvl3pPr>
            <a:lvl4pPr>
              <a:defRPr sz="1400">
                <a:solidFill>
                  <a:srgbClr val="595959"/>
                </a:solidFill>
                <a:latin typeface="+mn-lt"/>
                <a:cs typeface="Times New Roman" pitchFamily="18" charset="0"/>
              </a:defRPr>
            </a:lvl4pPr>
            <a:lvl5pPr>
              <a:defRPr sz="1200">
                <a:solidFill>
                  <a:srgbClr val="595959"/>
                </a:solidFill>
                <a:latin typeface="+mn-lt"/>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6AC5D950-964A-43A8-BB5E-6F8B8ED6024A}" type="datetime1">
              <a:rPr lang="en-US" smtClean="0"/>
              <a:t>7/15/2020</a:t>
            </a:fld>
            <a:endParaRPr lang="en-US" dirty="0"/>
          </a:p>
        </p:txBody>
      </p:sp>
      <p:sp>
        <p:nvSpPr>
          <p:cNvPr id="11"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12"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56977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none">
                <a:solidFill>
                  <a:schemeClr val="accent1">
                    <a:lumMod val="75000"/>
                  </a:schemeClr>
                </a:solidFill>
              </a:defRPr>
            </a:lvl1pPr>
          </a:lstStyle>
          <a:p>
            <a:r>
              <a:rPr lang="en-US" dirty="0"/>
              <a:t>Click to edit Master title style</a:t>
            </a:r>
          </a:p>
        </p:txBody>
      </p:sp>
      <p:sp>
        <p:nvSpPr>
          <p:cNvPr id="7" name="TextBox 6"/>
          <p:cNvSpPr txBox="1"/>
          <p:nvPr userDrawn="1"/>
        </p:nvSpPr>
        <p:spPr>
          <a:xfrm>
            <a:off x="975360" y="5105405"/>
            <a:ext cx="10363200" cy="307777"/>
          </a:xfrm>
          <a:prstGeom prst="rect">
            <a:avLst/>
          </a:prstGeom>
          <a:solidFill>
            <a:schemeClr val="bg1">
              <a:lumMod val="85000"/>
            </a:schemeClr>
          </a:solidFill>
        </p:spPr>
        <p:txBody>
          <a:bodyPr wrap="square" rtlCol="0">
            <a:spAutoFit/>
          </a:bodyPr>
          <a:lstStyle/>
          <a:p>
            <a:endParaRPr lang="en-US" sz="14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42932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6" name="Straight Connector 5"/>
          <p:cNvCxnSpPr/>
          <p:nvPr userDrawn="1"/>
        </p:nvCxnSpPr>
        <p:spPr>
          <a:xfrm>
            <a:off x="609600" y="990600"/>
            <a:ext cx="10972800" cy="15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6604000" cy="563562"/>
          </a:xfrm>
        </p:spPr>
        <p:txBody>
          <a:bodyPr>
            <a:noAutofit/>
          </a:bodyPr>
          <a:lstStyle>
            <a:lvl1pPr algn="l">
              <a:defRPr sz="3000">
                <a:solidFill>
                  <a:srgbClr val="595959"/>
                </a:solidFill>
                <a:latin typeface="+mj-lt"/>
                <a:cs typeface="Times New Roman" pitchFamily="18" charset="0"/>
              </a:defRPr>
            </a:lvl1pPr>
          </a:lstStyle>
          <a:p>
            <a:r>
              <a:rPr lang="en-US" dirty="0"/>
              <a:t>Click to edit Master title style</a:t>
            </a:r>
          </a:p>
        </p:txBody>
      </p:sp>
      <p:sp>
        <p:nvSpPr>
          <p:cNvPr id="3" name="Content Placeholder 2"/>
          <p:cNvSpPr>
            <a:spLocks noGrp="1"/>
          </p:cNvSpPr>
          <p:nvPr>
            <p:ph sz="half" idx="1"/>
          </p:nvPr>
        </p:nvSpPr>
        <p:spPr>
          <a:xfrm>
            <a:off x="508000" y="1219206"/>
            <a:ext cx="10972800" cy="2209799"/>
          </a:xfrm>
        </p:spPr>
        <p:txBody>
          <a:bodyPr/>
          <a:lstStyle>
            <a:lvl1pPr>
              <a:defRPr sz="26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000" y="3657605"/>
            <a:ext cx="10972800" cy="2011363"/>
          </a:xfrm>
        </p:spPr>
        <p:txBody>
          <a:bodyPr/>
          <a:lstStyle>
            <a:lvl1pPr>
              <a:defRPr sz="26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E97C609D-6F2F-4391-9F01-9DC1B8310478}" type="datetime1">
              <a:rPr lang="en-US" smtClean="0"/>
              <a:t>7/15/2020</a:t>
            </a:fld>
            <a:endParaRPr lang="en-US" dirty="0"/>
          </a:p>
        </p:txBody>
      </p:sp>
      <p:sp>
        <p:nvSpPr>
          <p:cNvPr id="11"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12"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428628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userDrawn="1"/>
        </p:nvCxnSpPr>
        <p:spPr>
          <a:xfrm>
            <a:off x="609600" y="990600"/>
            <a:ext cx="10972800" cy="15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8"/>
            <a:ext cx="6705600" cy="563562"/>
          </a:xfrm>
        </p:spPr>
        <p:txBody>
          <a:bodyPr>
            <a:noAutofit/>
          </a:bodyPr>
          <a:lstStyle>
            <a:lvl1pPr algn="l">
              <a:defRPr sz="3000">
                <a:solidFill>
                  <a:schemeClr val="tx1">
                    <a:lumMod val="65000"/>
                    <a:lumOff val="35000"/>
                  </a:schemeClr>
                </a:solidFill>
                <a:latin typeface="+mj-lt"/>
                <a:cs typeface="Times New Roman" pitchFamily="18" charset="0"/>
              </a:defRPr>
            </a:lvl1pPr>
          </a:lstStyle>
          <a:p>
            <a:r>
              <a:rPr lang="en-US" dirty="0"/>
              <a:t>Click to edit Master title style</a:t>
            </a:r>
          </a:p>
        </p:txBody>
      </p:sp>
      <p:sp>
        <p:nvSpPr>
          <p:cNvPr id="11"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5EDF44D7-A064-40A2-8D2E-34CD16E3BB00}" type="datetime1">
              <a:rPr lang="en-US" smtClean="0"/>
              <a:t>7/15/2020</a:t>
            </a:fld>
            <a:endParaRPr lang="en-US" dirty="0"/>
          </a:p>
        </p:txBody>
      </p:sp>
      <p:sp>
        <p:nvSpPr>
          <p:cNvPr id="12" name="Footer Placeholder 4"/>
          <p:cNvSpPr>
            <a:spLocks noGrp="1"/>
          </p:cNvSpPr>
          <p:nvPr>
            <p:ph type="ftr" sz="quarter" idx="11"/>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14" name="Slide Number Placeholder 5"/>
          <p:cNvSpPr>
            <a:spLocks noGrp="1"/>
          </p:cNvSpPr>
          <p:nvPr>
            <p:ph type="sldNum" sz="quarter" idx="12"/>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2363552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6"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9DA441EB-F78D-4D73-9543-A4848E29BAEF}" type="datetime1">
              <a:rPr lang="en-US" smtClean="0"/>
              <a:t>7/15/2020</a:t>
            </a:fld>
            <a:endParaRPr lang="en-US" dirty="0"/>
          </a:p>
        </p:txBody>
      </p:sp>
      <p:sp>
        <p:nvSpPr>
          <p:cNvPr id="7"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8"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2211375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7B3BF5B0-646F-4814-B04E-53AC1486BF65}" type="datetime1">
              <a:rPr lang="en-US" smtClean="0"/>
              <a:t>7/15/2020</a:t>
            </a:fld>
            <a:endParaRPr lang="en-US" dirty="0"/>
          </a:p>
        </p:txBody>
      </p:sp>
      <p:sp>
        <p:nvSpPr>
          <p:cNvPr id="4"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5"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1497859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A0C8C48A-05DA-4F38-82E4-003E38E40CF7}" type="datetime1">
              <a:rPr lang="en-US" smtClean="0"/>
              <a:t>7/15/2020</a:t>
            </a:fld>
            <a:endParaRPr lang="en-US" dirty="0"/>
          </a:p>
        </p:txBody>
      </p:sp>
      <p:sp>
        <p:nvSpPr>
          <p:cNvPr id="9"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10"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330101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0FEC-90C7-445E-ADC9-79AE46CED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54461-EBB6-444D-BB3E-2E6630C332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3242D-F499-439C-97FA-DECA02EDE202}"/>
              </a:ext>
            </a:extLst>
          </p:cNvPr>
          <p:cNvSpPr>
            <a:spLocks noGrp="1"/>
          </p:cNvSpPr>
          <p:nvPr>
            <p:ph type="dt" sz="half" idx="10"/>
          </p:nvPr>
        </p:nvSpPr>
        <p:spPr/>
        <p:txBody>
          <a:bodyPr/>
          <a:lstStyle/>
          <a:p>
            <a:fld id="{80F42DCE-D9B9-447E-A9A3-B03DA754BE55}" type="datetime1">
              <a:rPr lang="en-US" smtClean="0"/>
              <a:t>7/15/2020</a:t>
            </a:fld>
            <a:endParaRPr lang="en-US"/>
          </a:p>
        </p:txBody>
      </p:sp>
      <p:sp>
        <p:nvSpPr>
          <p:cNvPr id="5" name="Footer Placeholder 4">
            <a:extLst>
              <a:ext uri="{FF2B5EF4-FFF2-40B4-BE49-F238E27FC236}">
                <a16:creationId xmlns:a16="http://schemas.microsoft.com/office/drawing/2014/main" id="{54A0F0AA-E9DC-4F12-8B38-50530650A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D73B4-8AAF-4C3D-96DC-3E7652B3B3DD}"/>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208656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2332C638-02A0-4410-94E1-B447F6D7BEC4}" type="datetime1">
              <a:rPr lang="en-US" smtClean="0"/>
              <a:t>7/15/2020</a:t>
            </a:fld>
            <a:endParaRPr lang="en-US" dirty="0"/>
          </a:p>
        </p:txBody>
      </p:sp>
      <p:sp>
        <p:nvSpPr>
          <p:cNvPr id="9"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10"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1126615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F71FBA4E-0103-4CCB-926B-477409E8E94C}" type="datetime1">
              <a:rPr lang="en-US" smtClean="0"/>
              <a:t>7/15/2020</a:t>
            </a:fld>
            <a:endParaRPr lang="en-US" dirty="0"/>
          </a:p>
        </p:txBody>
      </p:sp>
      <p:sp>
        <p:nvSpPr>
          <p:cNvPr id="8"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9"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127967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3F5C90AD-0928-4DF3-8287-A31F18E1F9D5}" type="datetime1">
              <a:rPr lang="en-US" smtClean="0"/>
              <a:t>7/15/2020</a:t>
            </a:fld>
            <a:endParaRPr lang="en-US" dirty="0"/>
          </a:p>
        </p:txBody>
      </p:sp>
      <p:sp>
        <p:nvSpPr>
          <p:cNvPr id="8"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dirty="0"/>
          </a:p>
        </p:txBody>
      </p:sp>
      <p:sp>
        <p:nvSpPr>
          <p:cNvPr id="9"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2A67EDDA-EA9B-4C2D-A234-5E9A13DB2B31}" type="slidenum">
              <a:rPr lang="en-US"/>
              <a:pPr/>
              <a:t>‹#›</a:t>
            </a:fld>
            <a:endParaRPr lang="en-US" dirty="0"/>
          </a:p>
        </p:txBody>
      </p:sp>
    </p:spTree>
    <p:extLst>
      <p:ext uri="{BB962C8B-B14F-4D97-AF65-F5344CB8AC3E}">
        <p14:creationId xmlns:p14="http://schemas.microsoft.com/office/powerpoint/2010/main" val="354820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A60A-592E-49D0-BD2E-AFC9303E939E}"/>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E04B8-7BB6-4FD0-9C5B-ADF59203A34D}"/>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C8BD70-64E4-4F88-B84A-EC956FA02BD4}"/>
              </a:ext>
            </a:extLst>
          </p:cNvPr>
          <p:cNvSpPr>
            <a:spLocks noGrp="1"/>
          </p:cNvSpPr>
          <p:nvPr>
            <p:ph type="dt" sz="half" idx="10"/>
          </p:nvPr>
        </p:nvSpPr>
        <p:spPr/>
        <p:txBody>
          <a:bodyPr/>
          <a:lstStyle/>
          <a:p>
            <a:fld id="{CC42D3F0-E9E9-485F-B368-6F3EA6FFD48C}" type="datetime1">
              <a:rPr lang="en-US" smtClean="0"/>
              <a:t>7/15/2020</a:t>
            </a:fld>
            <a:endParaRPr lang="en-US"/>
          </a:p>
        </p:txBody>
      </p:sp>
      <p:sp>
        <p:nvSpPr>
          <p:cNvPr id="5" name="Footer Placeholder 4">
            <a:extLst>
              <a:ext uri="{FF2B5EF4-FFF2-40B4-BE49-F238E27FC236}">
                <a16:creationId xmlns:a16="http://schemas.microsoft.com/office/drawing/2014/main" id="{03415AAF-8653-4EC9-A86C-AC1D2B36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90960-99F7-4A0F-AA6E-1D611A0B1B81}"/>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206620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5C96-883E-44B0-AC3A-7BDFDC4CD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EBDDF-1978-425D-8C41-977171CBEC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B16F3-B80E-4455-9E86-C0051FDA1B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7FFC2-82B3-40D7-80AD-F22D676244B8}"/>
              </a:ext>
            </a:extLst>
          </p:cNvPr>
          <p:cNvSpPr>
            <a:spLocks noGrp="1"/>
          </p:cNvSpPr>
          <p:nvPr>
            <p:ph type="dt" sz="half" idx="10"/>
          </p:nvPr>
        </p:nvSpPr>
        <p:spPr/>
        <p:txBody>
          <a:bodyPr/>
          <a:lstStyle/>
          <a:p>
            <a:fld id="{EF68BD43-194D-4F58-928C-F9E626B2C6C2}" type="datetime1">
              <a:rPr lang="en-US" smtClean="0"/>
              <a:t>7/15/2020</a:t>
            </a:fld>
            <a:endParaRPr lang="en-US"/>
          </a:p>
        </p:txBody>
      </p:sp>
      <p:sp>
        <p:nvSpPr>
          <p:cNvPr id="6" name="Footer Placeholder 5">
            <a:extLst>
              <a:ext uri="{FF2B5EF4-FFF2-40B4-BE49-F238E27FC236}">
                <a16:creationId xmlns:a16="http://schemas.microsoft.com/office/drawing/2014/main" id="{AD3ECD6F-0D3B-4333-9421-552E75DD4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807D8-2139-44BB-8523-C51A3FB3FB69}"/>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18371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E53E-BCBC-431A-B17C-87257CD63B0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1A464E-1101-459C-82AE-48736CDC0DB1}"/>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C1753C-59A4-4ED2-B56E-BE26BF52D84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0C265A-4DB9-408F-A2E3-460207CC987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A1BCA7-7680-4439-894E-5A4CC9056773}"/>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C52E55-E076-45FE-AA3C-0889881B96FD}"/>
              </a:ext>
            </a:extLst>
          </p:cNvPr>
          <p:cNvSpPr>
            <a:spLocks noGrp="1"/>
          </p:cNvSpPr>
          <p:nvPr>
            <p:ph type="dt" sz="half" idx="10"/>
          </p:nvPr>
        </p:nvSpPr>
        <p:spPr/>
        <p:txBody>
          <a:bodyPr/>
          <a:lstStyle/>
          <a:p>
            <a:fld id="{6D7AD274-7918-4069-B958-808A672982CB}" type="datetime1">
              <a:rPr lang="en-US" smtClean="0"/>
              <a:t>7/15/2020</a:t>
            </a:fld>
            <a:endParaRPr lang="en-US"/>
          </a:p>
        </p:txBody>
      </p:sp>
      <p:sp>
        <p:nvSpPr>
          <p:cNvPr id="8" name="Footer Placeholder 7">
            <a:extLst>
              <a:ext uri="{FF2B5EF4-FFF2-40B4-BE49-F238E27FC236}">
                <a16:creationId xmlns:a16="http://schemas.microsoft.com/office/drawing/2014/main" id="{BF419E6C-87D9-4BB1-A889-12B82C1C38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1376A8-051B-4456-8BB1-A6805CF00503}"/>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9145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BDB9-19E1-4E23-A134-748401432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2A24BB-570F-463D-BB01-2940D03D4701}"/>
              </a:ext>
            </a:extLst>
          </p:cNvPr>
          <p:cNvSpPr>
            <a:spLocks noGrp="1"/>
          </p:cNvSpPr>
          <p:nvPr>
            <p:ph type="dt" sz="half" idx="10"/>
          </p:nvPr>
        </p:nvSpPr>
        <p:spPr/>
        <p:txBody>
          <a:bodyPr/>
          <a:lstStyle/>
          <a:p>
            <a:fld id="{E83F0D58-7550-49F3-B03B-727678FA128F}" type="datetime1">
              <a:rPr lang="en-US" smtClean="0"/>
              <a:t>7/15/2020</a:t>
            </a:fld>
            <a:endParaRPr lang="en-US"/>
          </a:p>
        </p:txBody>
      </p:sp>
      <p:sp>
        <p:nvSpPr>
          <p:cNvPr id="4" name="Footer Placeholder 3">
            <a:extLst>
              <a:ext uri="{FF2B5EF4-FFF2-40B4-BE49-F238E27FC236}">
                <a16:creationId xmlns:a16="http://schemas.microsoft.com/office/drawing/2014/main" id="{2AE83EDF-12D7-438F-886F-1C30B413C2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FC10AD-AB4A-42D2-9A25-5FFF8DF35D4E}"/>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341191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9418BC-BE4D-45BB-9743-23A259931321}"/>
              </a:ext>
            </a:extLst>
          </p:cNvPr>
          <p:cNvSpPr>
            <a:spLocks noGrp="1"/>
          </p:cNvSpPr>
          <p:nvPr>
            <p:ph type="dt" sz="half" idx="10"/>
          </p:nvPr>
        </p:nvSpPr>
        <p:spPr/>
        <p:txBody>
          <a:bodyPr/>
          <a:lstStyle/>
          <a:p>
            <a:fld id="{B2F73431-0255-4D6B-8052-158A0103C3EE}" type="datetime1">
              <a:rPr lang="en-US" smtClean="0"/>
              <a:t>7/15/2020</a:t>
            </a:fld>
            <a:endParaRPr lang="en-US"/>
          </a:p>
        </p:txBody>
      </p:sp>
      <p:sp>
        <p:nvSpPr>
          <p:cNvPr id="3" name="Footer Placeholder 2">
            <a:extLst>
              <a:ext uri="{FF2B5EF4-FFF2-40B4-BE49-F238E27FC236}">
                <a16:creationId xmlns:a16="http://schemas.microsoft.com/office/drawing/2014/main" id="{16564C89-2367-4BCC-9F05-42725A9B22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14AF36-FFE9-4EAA-9501-63820482B584}"/>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209900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E03D-8544-4855-96A1-E38FF4791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E2F787-9964-4CC1-8FD1-2A4BC61A81A2}"/>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8E5BE-F0B7-41F7-8528-22C272866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931470-077C-4C54-A861-0417F605F9C4}"/>
              </a:ext>
            </a:extLst>
          </p:cNvPr>
          <p:cNvSpPr>
            <a:spLocks noGrp="1"/>
          </p:cNvSpPr>
          <p:nvPr>
            <p:ph type="dt" sz="half" idx="10"/>
          </p:nvPr>
        </p:nvSpPr>
        <p:spPr/>
        <p:txBody>
          <a:bodyPr/>
          <a:lstStyle/>
          <a:p>
            <a:fld id="{94AA720E-5AB0-4214-84B1-7A0F756CAB37}" type="datetime1">
              <a:rPr lang="en-US" smtClean="0"/>
              <a:t>7/15/2020</a:t>
            </a:fld>
            <a:endParaRPr lang="en-US"/>
          </a:p>
        </p:txBody>
      </p:sp>
      <p:sp>
        <p:nvSpPr>
          <p:cNvPr id="6" name="Footer Placeholder 5">
            <a:extLst>
              <a:ext uri="{FF2B5EF4-FFF2-40B4-BE49-F238E27FC236}">
                <a16:creationId xmlns:a16="http://schemas.microsoft.com/office/drawing/2014/main" id="{BD8EE4A1-4525-4BCB-94D4-812B5D8CF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E48D1-653F-47D1-A7A1-14E2D87F5E26}"/>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189284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7AD8-0DBA-4D3A-A055-7DE8BCE24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658A9-D40B-42E8-B881-8057D534EB21}"/>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D282E2-258F-43D6-BB52-56265C224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ABEF67-EECB-4FAF-8B06-45118EB74587}"/>
              </a:ext>
            </a:extLst>
          </p:cNvPr>
          <p:cNvSpPr>
            <a:spLocks noGrp="1"/>
          </p:cNvSpPr>
          <p:nvPr>
            <p:ph type="dt" sz="half" idx="10"/>
          </p:nvPr>
        </p:nvSpPr>
        <p:spPr/>
        <p:txBody>
          <a:bodyPr/>
          <a:lstStyle/>
          <a:p>
            <a:fld id="{1ED7A53E-B252-4161-BF40-334ADCED3F5E}" type="datetime1">
              <a:rPr lang="en-US" smtClean="0"/>
              <a:t>7/15/2020</a:t>
            </a:fld>
            <a:endParaRPr lang="en-US"/>
          </a:p>
        </p:txBody>
      </p:sp>
      <p:sp>
        <p:nvSpPr>
          <p:cNvPr id="6" name="Footer Placeholder 5">
            <a:extLst>
              <a:ext uri="{FF2B5EF4-FFF2-40B4-BE49-F238E27FC236}">
                <a16:creationId xmlns:a16="http://schemas.microsoft.com/office/drawing/2014/main" id="{80936E11-B3B6-4937-960F-D3F23527D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EF9C2-E6DE-49A2-874C-B8C57DAEE612}"/>
              </a:ext>
            </a:extLst>
          </p:cNvPr>
          <p:cNvSpPr>
            <a:spLocks noGrp="1"/>
          </p:cNvSpPr>
          <p:nvPr>
            <p:ph type="sldNum" sz="quarter" idx="12"/>
          </p:nvPr>
        </p:nvSpPr>
        <p:spPr/>
        <p:txBody>
          <a:bodyPr/>
          <a:lstStyle/>
          <a:p>
            <a:fld id="{CC28C567-6502-46FF-99A8-5532F4D22F48}" type="slidenum">
              <a:rPr lang="en-US" smtClean="0"/>
              <a:t>‹#›</a:t>
            </a:fld>
            <a:endParaRPr lang="en-US"/>
          </a:p>
        </p:txBody>
      </p:sp>
    </p:spTree>
    <p:extLst>
      <p:ext uri="{BB962C8B-B14F-4D97-AF65-F5344CB8AC3E}">
        <p14:creationId xmlns:p14="http://schemas.microsoft.com/office/powerpoint/2010/main" val="124073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16983-51C3-4D88-AAA1-283D4B5F99CA}"/>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EE986-C296-4A9F-A0F9-C15E870367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E4CDE-708F-4CD5-9E07-A1CB642583B8}"/>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67322-7593-4505-B678-A40656509CDF}" type="datetime1">
              <a:rPr lang="en-US" smtClean="0"/>
              <a:t>7/15/2020</a:t>
            </a:fld>
            <a:endParaRPr lang="en-US"/>
          </a:p>
        </p:txBody>
      </p:sp>
      <p:sp>
        <p:nvSpPr>
          <p:cNvPr id="5" name="Footer Placeholder 4">
            <a:extLst>
              <a:ext uri="{FF2B5EF4-FFF2-40B4-BE49-F238E27FC236}">
                <a16:creationId xmlns:a16="http://schemas.microsoft.com/office/drawing/2014/main" id="{F77079B4-E2E3-4943-8534-A368E0E222F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CB32B3-B392-4848-BD08-9CAC2C73870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8C567-6502-46FF-99A8-5532F4D22F48}" type="slidenum">
              <a:rPr lang="en-US" smtClean="0"/>
              <a:t>‹#›</a:t>
            </a:fld>
            <a:endParaRPr lang="en-US"/>
          </a:p>
        </p:txBody>
      </p:sp>
    </p:spTree>
    <p:extLst>
      <p:ext uri="{BB962C8B-B14F-4D97-AF65-F5344CB8AC3E}">
        <p14:creationId xmlns:p14="http://schemas.microsoft.com/office/powerpoint/2010/main" val="1102243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102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lumMod val="65000"/>
              <a:lumOff val="35000"/>
            </a:schemeClr>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lumMod val="65000"/>
              <a:lumOff val="35000"/>
            </a:schemeClr>
          </a:solidFill>
          <a:latin typeface="+mn-lt"/>
          <a:ea typeface="ＭＳ Ｐゴシック" pitchFamily="-112"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lumMod val="65000"/>
              <a:lumOff val="35000"/>
            </a:schemeClr>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65000"/>
              <a:lumOff val="35000"/>
            </a:schemeClr>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65000"/>
              <a:lumOff val="35000"/>
            </a:schemeClr>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65000"/>
              <a:lumOff val="35000"/>
            </a:schemeClr>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gif"/><Relationship Id="rId7" Type="http://schemas.openxmlformats.org/officeDocument/2006/relationships/image" Target="../media/image25.em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hyperlink" Target="http://mumsgather.blogspot.com/2011_01_01_archive.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hyperlink" Target="mailto:tara@advantagewoundcare.org" TargetMode="External"/><Relationship Id="rId2" Type="http://schemas.openxmlformats.org/officeDocument/2006/relationships/hyperlink" Target="mailto:Robert@advantagewoundcare.or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robin@advantagewoundcare.org" TargetMode="External"/><Relationship Id="rId4" Type="http://schemas.openxmlformats.org/officeDocument/2006/relationships/hyperlink" Target="mailto:aaron@advantagewoundcar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3"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8"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649A1D-9EDE-40B6-8C9F-0B9342444723}"/>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rPr>
              <a:t>Advantage Surgical &amp; Wound Care</a:t>
            </a:r>
          </a:p>
        </p:txBody>
      </p:sp>
      <p:sp>
        <p:nvSpPr>
          <p:cNvPr id="3" name="Subtitle 2">
            <a:extLst>
              <a:ext uri="{FF2B5EF4-FFF2-40B4-BE49-F238E27FC236}">
                <a16:creationId xmlns:a16="http://schemas.microsoft.com/office/drawing/2014/main" id="{42F04965-1D56-49FE-94CB-2115C30D951D}"/>
              </a:ext>
            </a:extLst>
          </p:cNvPr>
          <p:cNvSpPr>
            <a:spLocks noGrp="1"/>
          </p:cNvSpPr>
          <p:nvPr>
            <p:ph type="subTitle" idx="1"/>
          </p:nvPr>
        </p:nvSpPr>
        <p:spPr>
          <a:xfrm>
            <a:off x="1524000" y="4495800"/>
            <a:ext cx="9144000" cy="1124824"/>
          </a:xfrm>
        </p:spPr>
        <p:txBody>
          <a:bodyPr>
            <a:normAutofit fontScale="85000" lnSpcReduction="20000"/>
          </a:bodyPr>
          <a:lstStyle/>
          <a:p>
            <a:r>
              <a:rPr lang="en-US" sz="1800" dirty="0"/>
              <a:t>Dr. Robert Marriott</a:t>
            </a:r>
          </a:p>
          <a:p>
            <a:r>
              <a:rPr lang="en-US" sz="1800" dirty="0"/>
              <a:t>Dr. Uri </a:t>
            </a:r>
            <a:r>
              <a:rPr lang="en-US" sz="1800" dirty="0" err="1"/>
              <a:t>Gedalia</a:t>
            </a:r>
            <a:endParaRPr lang="en-US" sz="1800" dirty="0"/>
          </a:p>
          <a:p>
            <a:r>
              <a:rPr lang="en-US" sz="1800" dirty="0"/>
              <a:t>Dr. Frank </a:t>
            </a:r>
            <a:r>
              <a:rPr lang="en-US" sz="1800" dirty="0" err="1"/>
              <a:t>Ciminello</a:t>
            </a:r>
            <a:endParaRPr lang="en-US" sz="1800" dirty="0"/>
          </a:p>
          <a:p>
            <a:r>
              <a:rPr lang="en-US" sz="1800" dirty="0"/>
              <a:t>Dr. Daniel Brown</a:t>
            </a:r>
          </a:p>
        </p:txBody>
      </p:sp>
      <p:sp>
        <p:nvSpPr>
          <p:cNvPr id="6" name="Slide Number Placeholder 5">
            <a:extLst>
              <a:ext uri="{FF2B5EF4-FFF2-40B4-BE49-F238E27FC236}">
                <a16:creationId xmlns:a16="http://schemas.microsoft.com/office/drawing/2014/main" id="{051C5B48-C20C-44EB-BE10-B4D931E42ADD}"/>
              </a:ext>
            </a:extLst>
          </p:cNvPr>
          <p:cNvSpPr>
            <a:spLocks noGrp="1"/>
          </p:cNvSpPr>
          <p:nvPr>
            <p:ph type="sldNum" sz="quarter" idx="12"/>
          </p:nvPr>
        </p:nvSpPr>
        <p:spPr/>
        <p:txBody>
          <a:bodyPr/>
          <a:lstStyle/>
          <a:p>
            <a:fld id="{CC28C567-6502-46FF-99A8-5532F4D22F48}" type="slidenum">
              <a:rPr lang="en-US" smtClean="0"/>
              <a:t>1</a:t>
            </a:fld>
            <a:endParaRPr lang="en-US"/>
          </a:p>
        </p:txBody>
      </p:sp>
    </p:spTree>
    <p:extLst>
      <p:ext uri="{BB962C8B-B14F-4D97-AF65-F5344CB8AC3E}">
        <p14:creationId xmlns:p14="http://schemas.microsoft.com/office/powerpoint/2010/main" val="41055414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D6594F-4805-41F6-B2D7-C695DF61A17F}"/>
              </a:ext>
            </a:extLst>
          </p:cNvPr>
          <p:cNvPicPr>
            <a:picLocks noGrp="1" noChangeAspect="1"/>
          </p:cNvPicPr>
          <p:nvPr>
            <p:ph idx="1"/>
          </p:nvPr>
        </p:nvPicPr>
        <p:blipFill>
          <a:blip r:embed="rId2"/>
          <a:stretch>
            <a:fillRect/>
          </a:stretch>
        </p:blipFill>
        <p:spPr>
          <a:xfrm>
            <a:off x="495948" y="325468"/>
            <a:ext cx="11313763" cy="6230319"/>
          </a:xfrm>
          <a:prstGeom prst="rect">
            <a:avLst/>
          </a:prstGeom>
        </p:spPr>
      </p:pic>
      <p:sp>
        <p:nvSpPr>
          <p:cNvPr id="4" name="Slide Number Placeholder 3">
            <a:extLst>
              <a:ext uri="{FF2B5EF4-FFF2-40B4-BE49-F238E27FC236}">
                <a16:creationId xmlns:a16="http://schemas.microsoft.com/office/drawing/2014/main" id="{8C37BCA1-8015-41D9-B4FE-6613721287B3}"/>
              </a:ext>
            </a:extLst>
          </p:cNvPr>
          <p:cNvSpPr>
            <a:spLocks noGrp="1"/>
          </p:cNvSpPr>
          <p:nvPr>
            <p:ph type="sldNum" sz="quarter" idx="12"/>
          </p:nvPr>
        </p:nvSpPr>
        <p:spPr/>
        <p:txBody>
          <a:bodyPr/>
          <a:lstStyle/>
          <a:p>
            <a:pPr>
              <a:defRPr/>
            </a:pPr>
            <a:fld id="{CC28C567-6502-46FF-99A8-5532F4D22F48}" type="slidenum">
              <a:rPr lang="en-US">
                <a:solidFill>
                  <a:prstClr val="black">
                    <a:tint val="75000"/>
                  </a:prstClr>
                </a:solidFill>
                <a:latin typeface="Calibri" panose="020F0502020204030204"/>
              </a:rPr>
              <a:pPr>
                <a:defRPr/>
              </a:pPr>
              <a:t>10</a:t>
            </a:fld>
            <a:endParaRPr lang="en-US">
              <a:solidFill>
                <a:prstClr val="black">
                  <a:tint val="75000"/>
                </a:prstClr>
              </a:solidFill>
              <a:latin typeface="Calibri" panose="020F0502020204030204"/>
            </a:endParaRPr>
          </a:p>
        </p:txBody>
      </p:sp>
      <p:pic>
        <p:nvPicPr>
          <p:cNvPr id="3" name="Picture 2" descr="A screenshot of a cell phone&#10;&#10;Description automatically generated">
            <a:extLst>
              <a:ext uri="{FF2B5EF4-FFF2-40B4-BE49-F238E27FC236}">
                <a16:creationId xmlns:a16="http://schemas.microsoft.com/office/drawing/2014/main" id="{793EDD02-D24B-4CE2-B2FA-B5522A4DF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637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938E25F-49C1-49E5-918C-6EC72D593020}"/>
              </a:ext>
            </a:extLst>
          </p:cNvPr>
          <p:cNvSpPr>
            <a:spLocks noGrp="1"/>
          </p:cNvSpPr>
          <p:nvPr>
            <p:ph type="title" idx="4294967295"/>
          </p:nvPr>
        </p:nvSpPr>
        <p:spPr>
          <a:xfrm>
            <a:off x="863029" y="1012004"/>
            <a:ext cx="3416158" cy="4795408"/>
          </a:xfrm>
          <a:gradFill>
            <a:gsLst>
              <a:gs pos="100000">
                <a:schemeClr val="tx2"/>
              </a:gs>
              <a:gs pos="100000">
                <a:schemeClr val="accent1"/>
              </a:gs>
              <a:gs pos="0">
                <a:schemeClr val="tx2">
                  <a:lumMod val="60000"/>
                  <a:lumOff val="40000"/>
                </a:schemeClr>
              </a:gs>
              <a:gs pos="100000">
                <a:schemeClr val="accent1">
                  <a:lumMod val="30000"/>
                  <a:lumOff val="70000"/>
                </a:schemeClr>
              </a:gs>
            </a:gsLst>
            <a:lin ang="5400000" scaled="1"/>
          </a:gradFill>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dirty="0">
                <a:solidFill>
                  <a:srgbClr val="FFFFFF"/>
                </a:solidFill>
                <a:ea typeface="+mj-ea"/>
              </a:rPr>
              <a:t>DETECT</a:t>
            </a:r>
            <a:br>
              <a:rPr lang="en-US" dirty="0">
                <a:solidFill>
                  <a:srgbClr val="FFFFFF"/>
                </a:solidFill>
                <a:ea typeface="+mj-ea"/>
              </a:rPr>
            </a:br>
            <a:r>
              <a:rPr lang="en-US" dirty="0">
                <a:solidFill>
                  <a:srgbClr val="FFFFFF"/>
                </a:solidFill>
                <a:ea typeface="+mj-ea"/>
              </a:rPr>
              <a:t>TRAIN</a:t>
            </a:r>
            <a:br>
              <a:rPr lang="en-US" dirty="0">
                <a:solidFill>
                  <a:srgbClr val="FFFFFF"/>
                </a:solidFill>
                <a:ea typeface="+mj-ea"/>
              </a:rPr>
            </a:br>
            <a:r>
              <a:rPr lang="en-US" dirty="0">
                <a:solidFill>
                  <a:srgbClr val="FFFFFF"/>
                </a:solidFill>
                <a:ea typeface="+mj-ea"/>
              </a:rPr>
              <a:t>EMPOWER</a:t>
            </a:r>
            <a:br>
              <a:rPr lang="en-US" dirty="0">
                <a:solidFill>
                  <a:srgbClr val="FFFFFF"/>
                </a:solidFill>
                <a:ea typeface="+mj-ea"/>
              </a:rPr>
            </a:br>
            <a:endParaRPr lang="en-US" dirty="0">
              <a:solidFill>
                <a:srgbClr val="FFFFFF"/>
              </a:solidFill>
              <a:ea typeface="+mj-ea"/>
            </a:endParaRPr>
          </a:p>
        </p:txBody>
      </p:sp>
      <p:graphicFrame>
        <p:nvGraphicFramePr>
          <p:cNvPr id="5" name="Content Placeholder 2">
            <a:extLst>
              <a:ext uri="{FF2B5EF4-FFF2-40B4-BE49-F238E27FC236}">
                <a16:creationId xmlns:a16="http://schemas.microsoft.com/office/drawing/2014/main" id="{12D5048B-0B26-4253-ABED-12B4C3C059E0}"/>
              </a:ext>
            </a:extLst>
          </p:cNvPr>
          <p:cNvGraphicFramePr>
            <a:graphicFrameLocks noGrp="1"/>
          </p:cNvGraphicFramePr>
          <p:nvPr>
            <p:ph idx="4294967295"/>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close up of a sign&#10;&#10;Description generated with very high confidence">
            <a:extLst>
              <a:ext uri="{FF2B5EF4-FFF2-40B4-BE49-F238E27FC236}">
                <a16:creationId xmlns:a16="http://schemas.microsoft.com/office/drawing/2014/main" id="{8D5B5D25-EF2B-4C77-98AD-E182A419EF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57" y="6261305"/>
            <a:ext cx="929353" cy="519204"/>
          </a:xfrm>
          <a:prstGeom prst="rect">
            <a:avLst/>
          </a:prstGeom>
        </p:spPr>
      </p:pic>
      <p:sp>
        <p:nvSpPr>
          <p:cNvPr id="3" name="Slide Number Placeholder 2">
            <a:extLst>
              <a:ext uri="{FF2B5EF4-FFF2-40B4-BE49-F238E27FC236}">
                <a16:creationId xmlns:a16="http://schemas.microsoft.com/office/drawing/2014/main" id="{DB3BE1A6-A8CF-46C5-91D6-3A256C6719BB}"/>
              </a:ext>
            </a:extLst>
          </p:cNvPr>
          <p:cNvSpPr>
            <a:spLocks noGrp="1"/>
          </p:cNvSpPr>
          <p:nvPr>
            <p:ph type="sldNum" sz="quarter" idx="4"/>
          </p:nvPr>
        </p:nvSpPr>
        <p:spPr/>
        <p:txBody>
          <a:bodyPr/>
          <a:lstStyle/>
          <a:p>
            <a:pPr>
              <a:defRPr/>
            </a:pPr>
            <a:fld id="{2A67EDDA-EA9B-4C2D-A234-5E9A13DB2B31}" type="slidenum">
              <a:rPr lang="en-US"/>
              <a:pPr>
                <a:defRPr/>
              </a:pPr>
              <a:t>11</a:t>
            </a:fld>
            <a:endParaRPr lang="en-US" dirty="0"/>
          </a:p>
        </p:txBody>
      </p:sp>
    </p:spTree>
    <p:extLst>
      <p:ext uri="{BB962C8B-B14F-4D97-AF65-F5344CB8AC3E}">
        <p14:creationId xmlns:p14="http://schemas.microsoft.com/office/powerpoint/2010/main" val="416834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21856-FFCD-4CE2-88C5-1CB8E0DB9B30}"/>
              </a:ext>
            </a:extLst>
          </p:cNvPr>
          <p:cNvSpPr>
            <a:spLocks noGrp="1"/>
          </p:cNvSpPr>
          <p:nvPr>
            <p:ph type="sldNum" sz="quarter" idx="12"/>
          </p:nvPr>
        </p:nvSpPr>
        <p:spPr/>
        <p:txBody>
          <a:bodyPr/>
          <a:lstStyle/>
          <a:p>
            <a:fld id="{CC28C567-6502-46FF-99A8-5532F4D22F48}" type="slidenum">
              <a:rPr lang="en-US" smtClean="0"/>
              <a:t>12</a:t>
            </a:fld>
            <a:endParaRPr lang="en-US"/>
          </a:p>
        </p:txBody>
      </p:sp>
      <p:sp>
        <p:nvSpPr>
          <p:cNvPr id="5" name="Rectangle 2">
            <a:extLst>
              <a:ext uri="{FF2B5EF4-FFF2-40B4-BE49-F238E27FC236}">
                <a16:creationId xmlns:a16="http://schemas.microsoft.com/office/drawing/2014/main" id="{18491EC3-598B-41BD-BA7F-BC0A0B30D2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6">
            <a:extLst>
              <a:ext uri="{FF2B5EF4-FFF2-40B4-BE49-F238E27FC236}">
                <a16:creationId xmlns:a16="http://schemas.microsoft.com/office/drawing/2014/main" id="{F537C0CD-3EA0-4153-ADD1-60C5715DB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10" y="228600"/>
            <a:ext cx="1463675"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C9014E8E-51EC-4A92-95CF-3C53FC0EDCCA}"/>
              </a:ext>
            </a:extLst>
          </p:cNvPr>
          <p:cNvSpPr>
            <a:spLocks noChangeArrowheads="1"/>
          </p:cNvSpPr>
          <p:nvPr/>
        </p:nvSpPr>
        <p:spPr bwMode="auto">
          <a:xfrm>
            <a:off x="2498171" y="333872"/>
            <a:ext cx="6128857"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432425" algn="l"/>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71800" algn="ctr"/>
                <a:tab pos="5432425" algn="l"/>
                <a:tab pos="5943600" algn="r"/>
              </a:tabLst>
            </a:pPr>
            <a:r>
              <a:rPr kumimoji="0" lang="en-US" altLang="en-US" sz="2600" b="1" i="0" u="none" strike="noStrike" cap="none" normalizeH="0" baseline="0" dirty="0">
                <a:ln>
                  <a:noFill/>
                </a:ln>
                <a:solidFill>
                  <a:schemeClr val="tx1"/>
                </a:solidFill>
                <a:effectLst/>
                <a:latin typeface="Calisto MT" panose="02040603050505030304" pitchFamily="18" charset="0"/>
                <a:ea typeface="Calibri" panose="020F0502020204030204" pitchFamily="34" charset="0"/>
                <a:cs typeface="Times New Roman" panose="02020603050405020304" pitchFamily="18" charset="0"/>
              </a:rPr>
              <a:t>PDPM</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432425" algn="l"/>
                <a:tab pos="5943600" algn="r"/>
              </a:tabLst>
            </a:pPr>
            <a:r>
              <a:rPr kumimoji="0" lang="en-US" altLang="en-US" sz="2600" b="1" i="0" u="none" strike="noStrike" cap="none" normalizeH="0" baseline="0" dirty="0">
                <a:ln>
                  <a:noFill/>
                </a:ln>
                <a:solidFill>
                  <a:schemeClr val="tx1"/>
                </a:solidFill>
                <a:effectLst/>
                <a:latin typeface="Calisto MT" panose="02040603050505030304" pitchFamily="18" charset="0"/>
                <a:ea typeface="Calibri" panose="020F0502020204030204" pitchFamily="34" charset="0"/>
                <a:cs typeface="Times New Roman" panose="02020603050405020304" pitchFamily="18" charset="0"/>
              </a:rPr>
              <a:t>Don</a:t>
            </a:r>
            <a:r>
              <a:rPr kumimoji="0" lang="en-US" altLang="en-US" sz="2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600" b="1" i="0" u="none" strike="noStrike" cap="none" normalizeH="0" baseline="0" dirty="0">
                <a:ln>
                  <a:noFill/>
                </a:ln>
                <a:solidFill>
                  <a:schemeClr val="tx1"/>
                </a:solidFill>
                <a:effectLst/>
                <a:latin typeface="Calisto MT" panose="02040603050505030304" pitchFamily="18" charset="0"/>
                <a:ea typeface="Calibri" panose="020F0502020204030204" pitchFamily="34" charset="0"/>
                <a:cs typeface="Times New Roman" panose="02020603050405020304" pitchFamily="18" charset="0"/>
              </a:rPr>
              <a:t>t get caught with your points down!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432425" algn="l"/>
                <a:tab pos="5943600" algn="r"/>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4633E9A3-B9B4-499B-BCA9-EB0990765647}"/>
              </a:ext>
            </a:extLst>
          </p:cNvPr>
          <p:cNvGrpSpPr/>
          <p:nvPr/>
        </p:nvGrpSpPr>
        <p:grpSpPr>
          <a:xfrm>
            <a:off x="9569268" y="579856"/>
            <a:ext cx="1935480" cy="1371600"/>
            <a:chOff x="0" y="0"/>
            <a:chExt cx="8248650" cy="3720465"/>
          </a:xfrm>
        </p:grpSpPr>
        <p:pic>
          <p:nvPicPr>
            <p:cNvPr id="9" name="Picture 8">
              <a:extLst>
                <a:ext uri="{FF2B5EF4-FFF2-40B4-BE49-F238E27FC236}">
                  <a16:creationId xmlns:a16="http://schemas.microsoft.com/office/drawing/2014/main" id="{507DBFD7-0EA9-47EE-B45A-F8A1792F957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8248650" cy="3352800"/>
            </a:xfrm>
            <a:prstGeom prst="rect">
              <a:avLst/>
            </a:prstGeom>
          </p:spPr>
        </p:pic>
        <p:sp>
          <p:nvSpPr>
            <p:cNvPr id="10" name="Text Box 4">
              <a:extLst>
                <a:ext uri="{FF2B5EF4-FFF2-40B4-BE49-F238E27FC236}">
                  <a16:creationId xmlns:a16="http://schemas.microsoft.com/office/drawing/2014/main" id="{8F80E909-E8F9-4CC9-9BC1-96B198DECD0F}"/>
                </a:ext>
              </a:extLst>
            </p:cNvPr>
            <p:cNvSpPr txBox="1"/>
            <p:nvPr/>
          </p:nvSpPr>
          <p:spPr>
            <a:xfrm>
              <a:off x="0" y="3352800"/>
              <a:ext cx="8248650" cy="36766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Content Placeholder 10">
            <a:extLst>
              <a:ext uri="{FF2B5EF4-FFF2-40B4-BE49-F238E27FC236}">
                <a16:creationId xmlns:a16="http://schemas.microsoft.com/office/drawing/2014/main" id="{023A51A2-B7B0-4902-BEEB-594FCBDAF32F}"/>
              </a:ext>
            </a:extLst>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233762" y="1510707"/>
            <a:ext cx="7488500" cy="263717"/>
          </a:xfrm>
          <a:prstGeom prst="rect">
            <a:avLst/>
          </a:prstGeom>
          <a:noFill/>
          <a:ln>
            <a:noFill/>
          </a:ln>
        </p:spPr>
      </p:pic>
      <p:sp>
        <p:nvSpPr>
          <p:cNvPr id="7" name="Rectangle 6">
            <a:extLst>
              <a:ext uri="{FF2B5EF4-FFF2-40B4-BE49-F238E27FC236}">
                <a16:creationId xmlns:a16="http://schemas.microsoft.com/office/drawing/2014/main" id="{2766373F-C741-42AB-9BBC-5BA7367D6E85}"/>
              </a:ext>
            </a:extLst>
          </p:cNvPr>
          <p:cNvSpPr/>
          <p:nvPr/>
        </p:nvSpPr>
        <p:spPr>
          <a:xfrm>
            <a:off x="1828801" y="1900935"/>
            <a:ext cx="7964128" cy="1255728"/>
          </a:xfrm>
          <a:prstGeom prst="rect">
            <a:avLst/>
          </a:prstGeom>
        </p:spPr>
        <p:txBody>
          <a:bodyPr wrap="square">
            <a:spAutoFit/>
          </a:bodyPr>
          <a:lstStyle/>
          <a:p>
            <a:pPr marL="342900" marR="0" lvl="0" indent="-342900">
              <a:lnSpc>
                <a:spcPct val="107000"/>
              </a:lnSpc>
              <a:spcBef>
                <a:spcPts val="0"/>
              </a:spcBef>
              <a:spcAft>
                <a:spcPts val="800"/>
              </a:spcAft>
              <a:buClr>
                <a:srgbClr val="0070C0"/>
              </a:buClr>
              <a:buSzPts val="1000"/>
              <a:buFont typeface="Symbol" panose="05050102010706020507" pitchFamily="18" charset="2"/>
              <a:buChar char=""/>
              <a:tabLst>
                <a:tab pos="457200" algn="l"/>
              </a:tabLst>
            </a:pPr>
            <a:r>
              <a:rPr lang="en-US"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Diagnosis must be documented by a physician with supporting documentation before coding on the MDS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70C0"/>
              </a:buClr>
              <a:buSzPts val="1000"/>
              <a:buFont typeface="Symbol" panose="05050102010706020507" pitchFamily="18" charset="2"/>
              <a:buChar char=""/>
              <a:tabLst>
                <a:tab pos="457200" algn="l"/>
              </a:tabLst>
            </a:pPr>
            <a:r>
              <a:rPr lang="en-US"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Timely and thorough skin assessment upon admission to identify all skin conditions present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70C0"/>
              </a:buClr>
              <a:buSzPts val="1000"/>
              <a:buFont typeface="Symbol" panose="05050102010706020507" pitchFamily="18" charset="2"/>
              <a:buChar char=""/>
              <a:tabLst>
                <a:tab pos="228600" algn="l"/>
                <a:tab pos="457200" algn="l"/>
              </a:tabLst>
            </a:pPr>
            <a:r>
              <a:rPr lang="en-US"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Proper Classification of wounds based on etiology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70C0"/>
              </a:buClr>
              <a:buSzPts val="1000"/>
              <a:buFont typeface="Symbol" panose="05050102010706020507" pitchFamily="18" charset="2"/>
              <a:buChar char=""/>
              <a:tabLst>
                <a:tab pos="285750" algn="l"/>
              </a:tabLst>
            </a:pPr>
            <a:r>
              <a:rPr lang="en-US" sz="105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Provider collaboration and oversight for implementing clinical protocols and individualized care plans will be instrumental in driving quality outcomes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9B22805F-5C56-4096-A52E-DF196B80CA7B}"/>
              </a:ext>
            </a:extLst>
          </p:cNvPr>
          <p:cNvGraphicFramePr>
            <a:graphicFrameLocks noGrp="1"/>
          </p:cNvGraphicFramePr>
          <p:nvPr>
            <p:extLst>
              <p:ext uri="{D42A27DB-BD31-4B8C-83A1-F6EECF244321}">
                <p14:modId xmlns:p14="http://schemas.microsoft.com/office/powerpoint/2010/main" val="387507167"/>
              </p:ext>
            </p:extLst>
          </p:nvPr>
        </p:nvGraphicFramePr>
        <p:xfrm>
          <a:off x="617777" y="3562230"/>
          <a:ext cx="3760787" cy="3152868"/>
        </p:xfrm>
        <a:graphic>
          <a:graphicData uri="http://schemas.openxmlformats.org/drawingml/2006/table">
            <a:tbl>
              <a:tblPr firstRow="1" firstCol="1" lastRow="1" lastCol="1" bandRow="1" bandCol="1">
                <a:tableStyleId>{5C22544A-7EE6-4342-B048-85BDC9FD1C3A}</a:tableStyleId>
              </a:tblPr>
              <a:tblGrid>
                <a:gridCol w="365481">
                  <a:extLst>
                    <a:ext uri="{9D8B030D-6E8A-4147-A177-3AD203B41FA5}">
                      <a16:colId xmlns:a16="http://schemas.microsoft.com/office/drawing/2014/main" val="2969113714"/>
                    </a:ext>
                  </a:extLst>
                </a:gridCol>
                <a:gridCol w="1464215">
                  <a:extLst>
                    <a:ext uri="{9D8B030D-6E8A-4147-A177-3AD203B41FA5}">
                      <a16:colId xmlns:a16="http://schemas.microsoft.com/office/drawing/2014/main" val="300437539"/>
                    </a:ext>
                  </a:extLst>
                </a:gridCol>
                <a:gridCol w="365481">
                  <a:extLst>
                    <a:ext uri="{9D8B030D-6E8A-4147-A177-3AD203B41FA5}">
                      <a16:colId xmlns:a16="http://schemas.microsoft.com/office/drawing/2014/main" val="1505614281"/>
                    </a:ext>
                  </a:extLst>
                </a:gridCol>
                <a:gridCol w="1565610">
                  <a:extLst>
                    <a:ext uri="{9D8B030D-6E8A-4147-A177-3AD203B41FA5}">
                      <a16:colId xmlns:a16="http://schemas.microsoft.com/office/drawing/2014/main" val="2292967049"/>
                    </a:ext>
                  </a:extLst>
                </a:gridCol>
              </a:tblGrid>
              <a:tr h="376641">
                <a:tc>
                  <a:txBody>
                    <a:bodyPr/>
                    <a:lstStyle/>
                    <a:p>
                      <a:pPr marL="0" marR="0" algn="l">
                        <a:lnSpc>
                          <a:spcPts val="1400"/>
                        </a:lnSpc>
                        <a:spcBef>
                          <a:spcPts val="55"/>
                        </a:spcBef>
                        <a:spcAft>
                          <a:spcPts val="0"/>
                        </a:spcAft>
                      </a:pPr>
                      <a:r>
                        <a:rPr lang="en-US" sz="800" dirty="0">
                          <a:effectLst/>
                        </a:rPr>
                        <a:t> </a:t>
                      </a:r>
                      <a:endParaRPr lang="en-US" sz="1100" dirty="0">
                        <a:effectLst/>
                      </a:endParaRPr>
                    </a:p>
                    <a:p>
                      <a:pPr marL="37465" marR="0" algn="l">
                        <a:lnSpc>
                          <a:spcPct val="107000"/>
                        </a:lnSpc>
                        <a:spcBef>
                          <a:spcPts val="0"/>
                        </a:spcBef>
                        <a:spcAft>
                          <a:spcPts val="0"/>
                        </a:spcAft>
                      </a:pPr>
                      <a:r>
                        <a:rPr lang="en-US" sz="800" dirty="0">
                          <a:effectLst/>
                        </a:rPr>
                        <a:t>P</a:t>
                      </a:r>
                      <a:r>
                        <a:rPr lang="en-US" sz="800" spc="-10" dirty="0">
                          <a:effectLst/>
                        </a:rPr>
                        <a:t>o</a:t>
                      </a:r>
                      <a:r>
                        <a:rPr lang="en-US" sz="800" spc="15" dirty="0">
                          <a:effectLst/>
                        </a:rPr>
                        <a:t>i</a:t>
                      </a:r>
                      <a:r>
                        <a:rPr lang="en-US" sz="800" dirty="0">
                          <a:effectLst/>
                        </a:rPr>
                        <a:t>n</a:t>
                      </a:r>
                      <a:r>
                        <a:rPr lang="en-US" sz="800" spc="-5" dirty="0">
                          <a:effectLst/>
                        </a:rPr>
                        <a:t>t</a:t>
                      </a:r>
                      <a:r>
                        <a:rPr lang="en-US" sz="800" dirty="0">
                          <a:effectLst/>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ts val="1400"/>
                        </a:lnSpc>
                        <a:spcBef>
                          <a:spcPts val="55"/>
                        </a:spcBef>
                        <a:spcAft>
                          <a:spcPts val="0"/>
                        </a:spcAft>
                      </a:pPr>
                      <a:r>
                        <a:rPr lang="en-US" sz="800">
                          <a:effectLst/>
                        </a:rPr>
                        <a:t> </a:t>
                      </a:r>
                      <a:endParaRPr lang="en-US" sz="1100">
                        <a:effectLst/>
                      </a:endParaRPr>
                    </a:p>
                    <a:p>
                      <a:pPr marL="107315" marR="0" algn="ctr">
                        <a:lnSpc>
                          <a:spcPct val="107000"/>
                        </a:lnSpc>
                        <a:spcBef>
                          <a:spcPts val="0"/>
                        </a:spcBef>
                        <a:spcAft>
                          <a:spcPts val="0"/>
                        </a:spcAft>
                      </a:pPr>
                      <a:r>
                        <a:rPr lang="en-US" sz="800" spc="-5">
                          <a:effectLst/>
                        </a:rPr>
                        <a:t>N</a:t>
                      </a:r>
                      <a:r>
                        <a:rPr lang="en-US" sz="800" spc="-50">
                          <a:effectLst/>
                        </a:rPr>
                        <a:t>T</a:t>
                      </a:r>
                      <a:r>
                        <a:rPr lang="en-US" sz="800">
                          <a:effectLst/>
                        </a:rPr>
                        <a:t>A</a:t>
                      </a:r>
                      <a:r>
                        <a:rPr lang="en-US" sz="800" spc="55">
                          <a:effectLst/>
                        </a:rPr>
                        <a:t> </a:t>
                      </a:r>
                      <a:r>
                        <a:rPr lang="en-US" sz="800" spc="-10">
                          <a:effectLst/>
                        </a:rPr>
                        <a:t>C</a:t>
                      </a:r>
                      <a:r>
                        <a:rPr lang="en-US" sz="800">
                          <a:effectLst/>
                        </a:rPr>
                        <a:t>o</a:t>
                      </a:r>
                      <a:r>
                        <a:rPr lang="en-US" sz="800" spc="10">
                          <a:effectLst/>
                        </a:rPr>
                        <a:t>m</a:t>
                      </a:r>
                      <a:r>
                        <a:rPr lang="en-US" sz="800">
                          <a:effectLst/>
                        </a:rPr>
                        <a:t>ponent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87960" algn="l">
                        <a:lnSpc>
                          <a:spcPts val="1400"/>
                        </a:lnSpc>
                        <a:spcBef>
                          <a:spcPts val="55"/>
                        </a:spcBef>
                        <a:spcAft>
                          <a:spcPts val="0"/>
                        </a:spcAft>
                      </a:pPr>
                      <a:r>
                        <a:rPr lang="en-US" sz="800">
                          <a:effectLst/>
                        </a:rPr>
                        <a:t> </a:t>
                      </a:r>
                      <a:endParaRPr lang="en-US" sz="1100">
                        <a:effectLst/>
                      </a:endParaRPr>
                    </a:p>
                    <a:p>
                      <a:pPr marL="34290" marR="0" algn="l">
                        <a:lnSpc>
                          <a:spcPct val="107000"/>
                        </a:lnSpc>
                        <a:spcBef>
                          <a:spcPts val="0"/>
                        </a:spcBef>
                        <a:spcAft>
                          <a:spcPts val="0"/>
                        </a:spcAft>
                      </a:pPr>
                      <a:r>
                        <a:rPr lang="en-US" sz="800">
                          <a:effectLst/>
                        </a:rPr>
                        <a:t>P</a:t>
                      </a:r>
                      <a:r>
                        <a:rPr lang="en-US" sz="800" spc="-10">
                          <a:effectLst/>
                        </a:rPr>
                        <a:t>o</a:t>
                      </a:r>
                      <a:r>
                        <a:rPr lang="en-US" sz="800" spc="15">
                          <a:effectLst/>
                        </a:rPr>
                        <a:t>i</a:t>
                      </a:r>
                      <a:r>
                        <a:rPr lang="en-US" sz="800">
                          <a:effectLst/>
                        </a:rPr>
                        <a:t>n</a:t>
                      </a:r>
                      <a:r>
                        <a:rPr lang="en-US" sz="800" spc="-5">
                          <a:effectLst/>
                        </a:rPr>
                        <a:t>t</a:t>
                      </a:r>
                      <a:r>
                        <a:rPr lang="en-US" sz="8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ts val="1400"/>
                        </a:lnSpc>
                        <a:spcBef>
                          <a:spcPts val="55"/>
                        </a:spcBef>
                        <a:spcAft>
                          <a:spcPts val="0"/>
                        </a:spcAft>
                      </a:pPr>
                      <a:r>
                        <a:rPr lang="en-US" sz="800">
                          <a:effectLst/>
                        </a:rPr>
                        <a:t> </a:t>
                      </a:r>
                      <a:endParaRPr lang="en-US" sz="1100">
                        <a:effectLst/>
                      </a:endParaRPr>
                    </a:p>
                    <a:p>
                      <a:pPr marL="106045" marR="0" algn="ctr">
                        <a:lnSpc>
                          <a:spcPct val="107000"/>
                        </a:lnSpc>
                        <a:spcBef>
                          <a:spcPts val="0"/>
                        </a:spcBef>
                        <a:spcAft>
                          <a:spcPts val="0"/>
                        </a:spcAft>
                      </a:pPr>
                      <a:r>
                        <a:rPr lang="en-US" sz="800" spc="-5">
                          <a:effectLst/>
                        </a:rPr>
                        <a:t>N</a:t>
                      </a:r>
                      <a:r>
                        <a:rPr lang="en-US" sz="800" spc="-50">
                          <a:effectLst/>
                        </a:rPr>
                        <a:t>T</a:t>
                      </a:r>
                      <a:r>
                        <a:rPr lang="en-US" sz="800">
                          <a:effectLst/>
                        </a:rPr>
                        <a:t>A</a:t>
                      </a:r>
                      <a:r>
                        <a:rPr lang="en-US" sz="800" spc="55">
                          <a:effectLst/>
                        </a:rPr>
                        <a:t> </a:t>
                      </a:r>
                      <a:r>
                        <a:rPr lang="en-US" sz="800" spc="-10">
                          <a:effectLst/>
                        </a:rPr>
                        <a:t>C</a:t>
                      </a:r>
                      <a:r>
                        <a:rPr lang="en-US" sz="800">
                          <a:effectLst/>
                        </a:rPr>
                        <a:t>o</a:t>
                      </a:r>
                      <a:r>
                        <a:rPr lang="en-US" sz="800" spc="10">
                          <a:effectLst/>
                        </a:rPr>
                        <a:t>m</a:t>
                      </a:r>
                      <a:r>
                        <a:rPr lang="en-US" sz="800">
                          <a:effectLst/>
                        </a:rPr>
                        <a:t>ponent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0734816"/>
                  </a:ext>
                </a:extLst>
              </a:tr>
              <a:tr h="522175">
                <a:tc>
                  <a:txBody>
                    <a:bodyPr/>
                    <a:lstStyle/>
                    <a:p>
                      <a:pPr marL="93980" marR="91440" algn="ctr">
                        <a:lnSpc>
                          <a:spcPct val="107000"/>
                        </a:lnSpc>
                        <a:spcBef>
                          <a:spcPts val="0"/>
                        </a:spcBef>
                        <a:spcAft>
                          <a:spcPts val="0"/>
                        </a:spcAft>
                      </a:pPr>
                      <a:r>
                        <a:rPr lang="en-US" sz="550">
                          <a:effectLst/>
                        </a:rPr>
                        <a:t> </a:t>
                      </a:r>
                      <a:endParaRPr lang="en-US" sz="1100">
                        <a:effectLst/>
                      </a:endParaRPr>
                    </a:p>
                    <a:p>
                      <a:pPr marL="0" marR="0" algn="l">
                        <a:lnSpc>
                          <a:spcPct val="107000"/>
                        </a:lnSpc>
                        <a:spcBef>
                          <a:spcPts val="0"/>
                        </a:spcBef>
                        <a:spcAft>
                          <a:spcPts val="0"/>
                        </a:spcAft>
                      </a:pPr>
                      <a:r>
                        <a:rPr lang="en-US" sz="550">
                          <a:effectLst/>
                        </a:rPr>
                        <a:t> </a:t>
                      </a:r>
                      <a:endParaRPr lang="en-US" sz="1100">
                        <a:effectLst/>
                      </a:endParaRPr>
                    </a:p>
                    <a:p>
                      <a:pPr marL="0" marR="0" algn="l">
                        <a:lnSpc>
                          <a:spcPct val="107000"/>
                        </a:lnSpc>
                        <a:spcBef>
                          <a:spcPts val="0"/>
                        </a:spcBef>
                        <a:spcAft>
                          <a:spcPts val="0"/>
                        </a:spcAft>
                      </a:pPr>
                      <a:r>
                        <a:rPr lang="en-US" sz="550">
                          <a:effectLst/>
                        </a:rPr>
                        <a:t> </a:t>
                      </a:r>
                      <a:endParaRPr lang="en-US" sz="1100">
                        <a:effectLst/>
                      </a:endParaRPr>
                    </a:p>
                    <a:p>
                      <a:pPr marL="0" marR="0" algn="ctr">
                        <a:lnSpc>
                          <a:spcPct val="107000"/>
                        </a:lnSpc>
                        <a:spcBef>
                          <a:spcPts val="0"/>
                        </a:spcBef>
                        <a:spcAft>
                          <a:spcPts val="0"/>
                        </a:spcAft>
                      </a:pPr>
                      <a:r>
                        <a:rPr lang="en-US" sz="8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400" marR="19685" algn="ctr">
                        <a:lnSpc>
                          <a:spcPct val="109000"/>
                        </a:lnSpc>
                        <a:spcBef>
                          <a:spcPts val="0"/>
                        </a:spcBef>
                        <a:spcAft>
                          <a:spcPts val="0"/>
                        </a:spcAft>
                      </a:pPr>
                      <a:r>
                        <a:rPr lang="en-US" sz="800">
                          <a:effectLst/>
                        </a:rPr>
                        <a:t> </a:t>
                      </a:r>
                      <a:endParaRPr lang="en-US" sz="1100">
                        <a:effectLst/>
                      </a:endParaRPr>
                    </a:p>
                    <a:p>
                      <a:pPr marL="25400" marR="19685" algn="ctr">
                        <a:lnSpc>
                          <a:spcPct val="109000"/>
                        </a:lnSpc>
                        <a:spcBef>
                          <a:spcPts val="0"/>
                        </a:spcBef>
                        <a:spcAft>
                          <a:spcPts val="0"/>
                        </a:spcAft>
                      </a:pPr>
                      <a:r>
                        <a:rPr lang="en-US" sz="800">
                          <a:effectLst/>
                        </a:rPr>
                        <a:t>Bone</a:t>
                      </a:r>
                      <a:r>
                        <a:rPr lang="en-US" sz="800" spc="-5">
                          <a:effectLst/>
                        </a:rPr>
                        <a:t>/</a:t>
                      </a:r>
                      <a:r>
                        <a:rPr lang="en-US" sz="800" spc="10">
                          <a:effectLst/>
                        </a:rPr>
                        <a:t>J</a:t>
                      </a:r>
                      <a:r>
                        <a:rPr lang="en-US" sz="800" spc="-10">
                          <a:effectLst/>
                        </a:rPr>
                        <a:t>o</a:t>
                      </a:r>
                      <a:r>
                        <a:rPr lang="en-US" sz="800" spc="15">
                          <a:effectLst/>
                        </a:rPr>
                        <a:t>i</a:t>
                      </a:r>
                      <a:r>
                        <a:rPr lang="en-US" sz="800">
                          <a:effectLst/>
                        </a:rPr>
                        <a:t>n</a:t>
                      </a:r>
                      <a:r>
                        <a:rPr lang="en-US" sz="800" spc="-5">
                          <a:effectLst/>
                        </a:rPr>
                        <a:t>t</a:t>
                      </a:r>
                      <a:r>
                        <a:rPr lang="en-US" sz="800" spc="5">
                          <a:effectLst/>
                        </a:rPr>
                        <a:t>/</a:t>
                      </a:r>
                      <a:r>
                        <a:rPr lang="en-US" sz="800" spc="10">
                          <a:effectLst/>
                        </a:rPr>
                        <a:t>M</a:t>
                      </a:r>
                      <a:r>
                        <a:rPr lang="en-US" sz="800" spc="-10">
                          <a:effectLst/>
                        </a:rPr>
                        <a:t>u</a:t>
                      </a:r>
                      <a:r>
                        <a:rPr lang="en-US" sz="800">
                          <a:effectLst/>
                        </a:rPr>
                        <a:t>sc</a:t>
                      </a:r>
                      <a:r>
                        <a:rPr lang="en-US" sz="800" spc="15">
                          <a:effectLst/>
                        </a:rPr>
                        <a:t>l</a:t>
                      </a:r>
                      <a:r>
                        <a:rPr lang="en-US" sz="800">
                          <a:effectLst/>
                        </a:rPr>
                        <a:t>e </a:t>
                      </a:r>
                      <a:r>
                        <a:rPr lang="en-US" sz="800" spc="5">
                          <a:effectLst/>
                        </a:rPr>
                        <a:t>I</a:t>
                      </a:r>
                      <a:r>
                        <a:rPr lang="en-US" sz="800" spc="-10">
                          <a:effectLst/>
                        </a:rPr>
                        <a:t>n</a:t>
                      </a:r>
                      <a:r>
                        <a:rPr lang="en-US" sz="800" spc="5">
                          <a:effectLst/>
                        </a:rPr>
                        <a:t>f</a:t>
                      </a:r>
                      <a:r>
                        <a:rPr lang="en-US" sz="800" spc="-10">
                          <a:effectLst/>
                        </a:rPr>
                        <a:t>e</a:t>
                      </a:r>
                      <a:r>
                        <a:rPr lang="en-US" sz="800" spc="10">
                          <a:effectLst/>
                        </a:rPr>
                        <a:t>c</a:t>
                      </a:r>
                      <a:r>
                        <a:rPr lang="en-US" sz="800" spc="-5">
                          <a:effectLst/>
                        </a:rPr>
                        <a:t>t</a:t>
                      </a:r>
                      <a:r>
                        <a:rPr lang="en-US" sz="800" spc="15">
                          <a:effectLst/>
                        </a:rPr>
                        <a:t>i</a:t>
                      </a:r>
                      <a:r>
                        <a:rPr lang="en-US" sz="800">
                          <a:effectLst/>
                        </a:rPr>
                        <a:t>o</a:t>
                      </a:r>
                      <a:r>
                        <a:rPr lang="en-US" sz="800" spc="-10">
                          <a:effectLst/>
                        </a:rPr>
                        <a:t>n</a:t>
                      </a:r>
                      <a:r>
                        <a:rPr lang="en-US" sz="800">
                          <a:effectLst/>
                        </a:rPr>
                        <a:t>s</a:t>
                      </a:r>
                      <a:r>
                        <a:rPr lang="en-US" sz="800" spc="5">
                          <a:effectLst/>
                        </a:rPr>
                        <a:t>/</a:t>
                      </a:r>
                      <a:r>
                        <a:rPr lang="en-US" sz="800">
                          <a:effectLst/>
                        </a:rPr>
                        <a:t>N</a:t>
                      </a:r>
                      <a:r>
                        <a:rPr lang="en-US" sz="800" spc="5">
                          <a:effectLst/>
                        </a:rPr>
                        <a:t>e</a:t>
                      </a:r>
                      <a:r>
                        <a:rPr lang="en-US" sz="800">
                          <a:effectLst/>
                        </a:rPr>
                        <a:t>c</a:t>
                      </a:r>
                      <a:r>
                        <a:rPr lang="en-US" sz="800" spc="10">
                          <a:effectLst/>
                        </a:rPr>
                        <a:t>r</a:t>
                      </a:r>
                      <a:r>
                        <a:rPr lang="en-US" sz="800" spc="-10">
                          <a:effectLst/>
                        </a:rPr>
                        <a:t>o</a:t>
                      </a:r>
                      <a:r>
                        <a:rPr lang="en-US" sz="800">
                          <a:effectLst/>
                        </a:rPr>
                        <a:t>s</a:t>
                      </a:r>
                      <a:r>
                        <a:rPr lang="en-US" sz="800" spc="5">
                          <a:effectLst/>
                        </a:rPr>
                        <a:t>is</a:t>
                      </a:r>
                      <a:r>
                        <a:rPr lang="en-US" sz="800">
                          <a:effectLst/>
                        </a:rPr>
                        <a:t>- </a:t>
                      </a:r>
                      <a:r>
                        <a:rPr lang="en-US" sz="800" spc="5">
                          <a:effectLst/>
                        </a:rPr>
                        <a:t>E</a:t>
                      </a:r>
                      <a:r>
                        <a:rPr lang="en-US" sz="800">
                          <a:effectLst/>
                        </a:rPr>
                        <a:t>xc</a:t>
                      </a:r>
                      <a:r>
                        <a:rPr lang="en-US" sz="800" spc="-5">
                          <a:effectLst/>
                        </a:rPr>
                        <a:t>e</a:t>
                      </a:r>
                      <a:r>
                        <a:rPr lang="en-US" sz="800" spc="5">
                          <a:effectLst/>
                        </a:rPr>
                        <a:t>p</a:t>
                      </a:r>
                      <a:r>
                        <a:rPr lang="en-US" sz="800">
                          <a:effectLst/>
                        </a:rPr>
                        <a:t>t</a:t>
                      </a:r>
                      <a:r>
                        <a:rPr lang="en-US" sz="800" spc="90">
                          <a:effectLst/>
                        </a:rPr>
                        <a:t> </a:t>
                      </a:r>
                      <a:r>
                        <a:rPr lang="en-US" sz="800">
                          <a:effectLst/>
                        </a:rPr>
                        <a:t>As</a:t>
                      </a:r>
                      <a:r>
                        <a:rPr lang="en-US" sz="800" spc="-10">
                          <a:effectLst/>
                        </a:rPr>
                        <a:t>e</a:t>
                      </a:r>
                      <a:r>
                        <a:rPr lang="en-US" sz="800">
                          <a:effectLst/>
                        </a:rPr>
                        <a:t>p</a:t>
                      </a:r>
                      <a:r>
                        <a:rPr lang="en-US" sz="800" spc="-5">
                          <a:effectLst/>
                        </a:rPr>
                        <a:t>t</a:t>
                      </a:r>
                      <a:r>
                        <a:rPr lang="en-US" sz="800" spc="5">
                          <a:effectLst/>
                        </a:rPr>
                        <a:t>i</a:t>
                      </a:r>
                      <a:r>
                        <a:rPr lang="en-US" sz="800">
                          <a:effectLst/>
                        </a:rPr>
                        <a:t>c </a:t>
                      </a:r>
                      <a:r>
                        <a:rPr lang="en-US" sz="800" spc="-5">
                          <a:effectLst/>
                        </a:rPr>
                        <a:t>N</a:t>
                      </a:r>
                      <a:r>
                        <a:rPr lang="en-US" sz="800" spc="5">
                          <a:effectLst/>
                        </a:rPr>
                        <a:t>e</a:t>
                      </a:r>
                      <a:r>
                        <a:rPr lang="en-US" sz="800">
                          <a:effectLst/>
                        </a:rPr>
                        <a:t>c</a:t>
                      </a:r>
                      <a:r>
                        <a:rPr lang="en-US" sz="800" spc="-5">
                          <a:effectLst/>
                        </a:rPr>
                        <a:t>r</a:t>
                      </a:r>
                      <a:r>
                        <a:rPr lang="en-US" sz="800" spc="5">
                          <a:effectLst/>
                        </a:rPr>
                        <a:t>o</a:t>
                      </a:r>
                      <a:r>
                        <a:rPr lang="en-US" sz="800">
                          <a:effectLst/>
                        </a:rPr>
                        <a:t>s</a:t>
                      </a:r>
                      <a:r>
                        <a:rPr lang="en-US" sz="800" spc="-5">
                          <a:effectLst/>
                        </a:rPr>
                        <a:t>i</a:t>
                      </a:r>
                      <a:r>
                        <a:rPr lang="en-US" sz="800">
                          <a:effectLst/>
                        </a:rPr>
                        <a:t>s</a:t>
                      </a:r>
                      <a:r>
                        <a:rPr lang="en-US" sz="800" spc="135">
                          <a:effectLst/>
                        </a:rPr>
                        <a:t> </a:t>
                      </a:r>
                      <a:r>
                        <a:rPr lang="en-US" sz="800" spc="-5">
                          <a:effectLst/>
                        </a:rPr>
                        <a:t>o</a:t>
                      </a:r>
                      <a:r>
                        <a:rPr lang="en-US" sz="800">
                          <a:effectLst/>
                        </a:rPr>
                        <a:t>f</a:t>
                      </a:r>
                      <a:r>
                        <a:rPr lang="en-US" sz="800" spc="55">
                          <a:effectLst/>
                        </a:rPr>
                        <a:t> </a:t>
                      </a:r>
                      <a:r>
                        <a:rPr lang="en-US" sz="800">
                          <a:effectLst/>
                        </a:rPr>
                        <a:t>B</a:t>
                      </a:r>
                      <a:r>
                        <a:rPr lang="en-US" sz="800" spc="-10">
                          <a:effectLst/>
                        </a:rPr>
                        <a:t>o</a:t>
                      </a:r>
                      <a:r>
                        <a:rPr lang="en-US" sz="800">
                          <a:effectLst/>
                        </a:rPr>
                        <a:t>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91440" algn="ctr">
                        <a:lnSpc>
                          <a:spcPct val="107000"/>
                        </a:lnSpc>
                        <a:spcBef>
                          <a:spcPts val="0"/>
                        </a:spcBef>
                        <a:spcAft>
                          <a:spcPts val="0"/>
                        </a:spcAft>
                      </a:pPr>
                      <a:r>
                        <a:rPr lang="en-US" sz="550">
                          <a:effectLst/>
                        </a:rPr>
                        <a:t> </a:t>
                      </a:r>
                      <a:endParaRPr lang="en-US" sz="1100">
                        <a:effectLst/>
                      </a:endParaRPr>
                    </a:p>
                    <a:p>
                      <a:pPr marL="93980" marR="91440" algn="ctr">
                        <a:lnSpc>
                          <a:spcPct val="107000"/>
                        </a:lnSpc>
                        <a:spcBef>
                          <a:spcPts val="0"/>
                        </a:spcBef>
                        <a:spcAft>
                          <a:spcPts val="0"/>
                        </a:spcAft>
                      </a:pPr>
                      <a:r>
                        <a:rPr lang="en-US" sz="550">
                          <a:effectLst/>
                        </a:rPr>
                        <a:t> </a:t>
                      </a:r>
                      <a:endParaRPr lang="en-US" sz="1100">
                        <a:effectLst/>
                      </a:endParaRPr>
                    </a:p>
                    <a:p>
                      <a:pPr marL="93980" marR="91440" algn="ctr">
                        <a:lnSpc>
                          <a:spcPct val="107000"/>
                        </a:lnSpc>
                        <a:spcBef>
                          <a:spcPts val="0"/>
                        </a:spcBef>
                        <a:spcAft>
                          <a:spcPts val="0"/>
                        </a:spcAft>
                      </a:pPr>
                      <a:r>
                        <a:rPr lang="en-US" sz="550">
                          <a:effectLst/>
                        </a:rPr>
                        <a:t> </a:t>
                      </a:r>
                      <a:endParaRPr lang="en-US" sz="1100">
                        <a:effectLst/>
                      </a:endParaRPr>
                    </a:p>
                    <a:p>
                      <a:pPr marL="93980" marR="91440" algn="ctr">
                        <a:lnSpc>
                          <a:spcPct val="107000"/>
                        </a:lnSpc>
                        <a:spcBef>
                          <a:spcPts val="0"/>
                        </a:spcBef>
                        <a:spcAft>
                          <a:spcPts val="0"/>
                        </a:spcAft>
                      </a:pPr>
                      <a:r>
                        <a:rPr lang="en-US" sz="8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955" marR="17780" indent="-192405" algn="ctr">
                        <a:lnSpc>
                          <a:spcPct val="109000"/>
                        </a:lnSpc>
                        <a:spcBef>
                          <a:spcPts val="0"/>
                        </a:spcBef>
                        <a:spcAft>
                          <a:spcPts val="0"/>
                        </a:spcAft>
                      </a:pPr>
                      <a:r>
                        <a:rPr lang="en-US" sz="800" spc="5">
                          <a:effectLst/>
                        </a:rPr>
                        <a:t> </a:t>
                      </a:r>
                      <a:endParaRPr lang="en-US" sz="1100">
                        <a:effectLst/>
                      </a:endParaRPr>
                    </a:p>
                    <a:p>
                      <a:pPr marL="20955" marR="17780" indent="-192405" algn="ctr">
                        <a:lnSpc>
                          <a:spcPct val="109000"/>
                        </a:lnSpc>
                        <a:spcBef>
                          <a:spcPts val="0"/>
                        </a:spcBef>
                        <a:spcAft>
                          <a:spcPts val="0"/>
                        </a:spcAft>
                      </a:pPr>
                      <a:r>
                        <a:rPr lang="en-US" sz="800" spc="5">
                          <a:effectLst/>
                        </a:rPr>
                        <a:t>     </a:t>
                      </a:r>
                      <a:endParaRPr lang="en-US" sz="1100">
                        <a:effectLst/>
                      </a:endParaRPr>
                    </a:p>
                    <a:p>
                      <a:pPr marL="20955" marR="17780" indent="-192405" algn="ctr">
                        <a:lnSpc>
                          <a:spcPct val="109000"/>
                        </a:lnSpc>
                        <a:spcBef>
                          <a:spcPts val="0"/>
                        </a:spcBef>
                        <a:spcAft>
                          <a:spcPts val="0"/>
                        </a:spcAft>
                      </a:pPr>
                      <a:r>
                        <a:rPr lang="en-US" sz="800" spc="5">
                          <a:effectLst/>
                        </a:rPr>
                        <a:t>W</a:t>
                      </a:r>
                      <a:r>
                        <a:rPr lang="en-US" sz="800" spc="-5">
                          <a:effectLst/>
                        </a:rPr>
                        <a:t>oun</a:t>
                      </a:r>
                      <a:r>
                        <a:rPr lang="en-US" sz="800">
                          <a:effectLst/>
                        </a:rPr>
                        <a:t>d</a:t>
                      </a:r>
                      <a:r>
                        <a:rPr lang="en-US" sz="800" spc="125">
                          <a:effectLst/>
                        </a:rPr>
                        <a:t> </a:t>
                      </a:r>
                      <a:r>
                        <a:rPr lang="en-US" sz="800" spc="-10">
                          <a:effectLst/>
                        </a:rPr>
                        <a:t>I</a:t>
                      </a:r>
                      <a:r>
                        <a:rPr lang="en-US" sz="800" spc="-5">
                          <a:effectLst/>
                        </a:rPr>
                        <a:t>n</a:t>
                      </a:r>
                      <a:r>
                        <a:rPr lang="en-US" sz="800">
                          <a:effectLst/>
                        </a:rPr>
                        <a:t>f</a:t>
                      </a:r>
                      <a:r>
                        <a:rPr lang="en-US" sz="800" spc="5">
                          <a:effectLst/>
                        </a:rPr>
                        <a:t>e</a:t>
                      </a:r>
                      <a:r>
                        <a:rPr lang="en-US" sz="800">
                          <a:effectLst/>
                        </a:rPr>
                        <a:t>ct</a:t>
                      </a:r>
                      <a:r>
                        <a:rPr lang="en-US" sz="800" spc="-5">
                          <a:effectLst/>
                        </a:rPr>
                        <a:t>io</a:t>
                      </a:r>
                      <a:r>
                        <a:rPr lang="en-US" sz="800">
                          <a:effectLst/>
                        </a:rPr>
                        <a:t>n </a:t>
                      </a:r>
                      <a:r>
                        <a:rPr lang="en-US" sz="800" spc="-10">
                          <a:effectLst/>
                        </a:rPr>
                        <a:t>C</a:t>
                      </a:r>
                      <a:r>
                        <a:rPr lang="en-US" sz="800">
                          <a:effectLst/>
                        </a:rPr>
                        <a:t>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1707325"/>
                  </a:ext>
                </a:extLst>
              </a:tr>
              <a:tr h="169401">
                <a:tc>
                  <a:txBody>
                    <a:bodyPr/>
                    <a:lstStyle/>
                    <a:p>
                      <a:pPr marL="93980" marR="91440" algn="ctr">
                        <a:lnSpc>
                          <a:spcPct val="107000"/>
                        </a:lnSpc>
                        <a:spcBef>
                          <a:spcPts val="0"/>
                        </a:spcBef>
                        <a:spcAft>
                          <a:spcPts val="0"/>
                        </a:spcAft>
                      </a:pPr>
                      <a:r>
                        <a:rPr lang="en-US" sz="5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400" marR="19685" algn="ctr">
                        <a:lnSpc>
                          <a:spcPct val="109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91440" algn="ctr">
                        <a:lnSpc>
                          <a:spcPct val="107000"/>
                        </a:lnSpc>
                        <a:spcBef>
                          <a:spcPts val="0"/>
                        </a:spcBef>
                        <a:spcAft>
                          <a:spcPts val="0"/>
                        </a:spcAft>
                      </a:pPr>
                      <a:r>
                        <a:rPr lang="en-US" sz="5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955" marR="17780" indent="-192405" algn="ctr">
                        <a:lnSpc>
                          <a:spcPct val="109000"/>
                        </a:lnSpc>
                        <a:spcBef>
                          <a:spcPts val="0"/>
                        </a:spcBef>
                        <a:spcAft>
                          <a:spcPts val="0"/>
                        </a:spcAft>
                      </a:pPr>
                      <a:r>
                        <a:rPr lang="en-US" sz="800" spc="5">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02076409"/>
                  </a:ext>
                </a:extLst>
              </a:tr>
              <a:tr h="420883">
                <a:tc>
                  <a:txBody>
                    <a:bodyPr/>
                    <a:lstStyle/>
                    <a:p>
                      <a:pPr marL="93980" marR="91440" algn="ctr">
                        <a:lnSpc>
                          <a:spcPct val="107000"/>
                        </a:lnSpc>
                        <a:spcBef>
                          <a:spcPts val="0"/>
                        </a:spcBef>
                        <a:spcAft>
                          <a:spcPts val="0"/>
                        </a:spcAft>
                      </a:pPr>
                      <a:r>
                        <a:rPr lang="en-US" sz="550">
                          <a:effectLst/>
                        </a:rPr>
                        <a:t> </a:t>
                      </a:r>
                      <a:endParaRPr lang="en-US" sz="1100">
                        <a:effectLst/>
                      </a:endParaRPr>
                    </a:p>
                    <a:p>
                      <a:pPr marL="0" marR="0" algn="l">
                        <a:lnSpc>
                          <a:spcPct val="107000"/>
                        </a:lnSpc>
                        <a:spcBef>
                          <a:spcPts val="0"/>
                        </a:spcBef>
                        <a:spcAft>
                          <a:spcPts val="0"/>
                        </a:spcAft>
                      </a:pPr>
                      <a:r>
                        <a:rPr lang="en-US" sz="550">
                          <a:effectLst/>
                        </a:rPr>
                        <a:t> </a:t>
                      </a:r>
                      <a:endParaRPr lang="en-US" sz="1100">
                        <a:effectLst/>
                      </a:endParaRPr>
                    </a:p>
                    <a:p>
                      <a:pPr marL="0" marR="0" algn="l">
                        <a:lnSpc>
                          <a:spcPct val="107000"/>
                        </a:lnSpc>
                        <a:spcBef>
                          <a:spcPts val="0"/>
                        </a:spcBef>
                        <a:spcAft>
                          <a:spcPts val="0"/>
                        </a:spcAft>
                      </a:pPr>
                      <a:r>
                        <a:rPr lang="en-US" sz="800">
                          <a:effectLst/>
                        </a:rPr>
                        <a:t>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400" marR="19685" algn="ctr">
                        <a:lnSpc>
                          <a:spcPct val="109000"/>
                        </a:lnSpc>
                        <a:spcBef>
                          <a:spcPts val="0"/>
                        </a:spcBef>
                        <a:spcAft>
                          <a:spcPts val="0"/>
                        </a:spcAft>
                      </a:pPr>
                      <a:r>
                        <a:rPr lang="en-US" sz="800">
                          <a:effectLst/>
                        </a:rPr>
                        <a:t> </a:t>
                      </a:r>
                      <a:endParaRPr lang="en-US" sz="1100">
                        <a:effectLst/>
                      </a:endParaRPr>
                    </a:p>
                    <a:p>
                      <a:pPr marL="25400" marR="19685" algn="ctr">
                        <a:lnSpc>
                          <a:spcPct val="109000"/>
                        </a:lnSpc>
                        <a:spcBef>
                          <a:spcPts val="0"/>
                        </a:spcBef>
                        <a:spcAft>
                          <a:spcPts val="0"/>
                        </a:spcAft>
                      </a:pPr>
                      <a:r>
                        <a:rPr lang="en-US" sz="800">
                          <a:effectLst/>
                        </a:rPr>
                        <a:t>Ot</a:t>
                      </a:r>
                      <a:r>
                        <a:rPr lang="en-US" sz="800" spc="-5">
                          <a:effectLst/>
                        </a:rPr>
                        <a:t>h</a:t>
                      </a:r>
                      <a:r>
                        <a:rPr lang="en-US" sz="800" spc="5">
                          <a:effectLst/>
                        </a:rPr>
                        <a:t>e</a:t>
                      </a:r>
                      <a:r>
                        <a:rPr lang="en-US" sz="800">
                          <a:effectLst/>
                        </a:rPr>
                        <a:t>r</a:t>
                      </a:r>
                      <a:r>
                        <a:rPr lang="en-US" sz="800" spc="95">
                          <a:effectLst/>
                        </a:rPr>
                        <a:t> </a:t>
                      </a:r>
                      <a:r>
                        <a:rPr lang="en-US" sz="800" spc="-15">
                          <a:effectLst/>
                        </a:rPr>
                        <a:t>F</a:t>
                      </a:r>
                      <a:r>
                        <a:rPr lang="en-US" sz="800" spc="5">
                          <a:effectLst/>
                        </a:rPr>
                        <a:t>oo</a:t>
                      </a:r>
                      <a:r>
                        <a:rPr lang="en-US" sz="800">
                          <a:effectLst/>
                        </a:rPr>
                        <a:t>t</a:t>
                      </a:r>
                      <a:r>
                        <a:rPr lang="en-US" sz="800" spc="75">
                          <a:effectLst/>
                        </a:rPr>
                        <a:t> </a:t>
                      </a:r>
                      <a:r>
                        <a:rPr lang="en-US" sz="800">
                          <a:effectLst/>
                        </a:rPr>
                        <a:t>Sk</a:t>
                      </a:r>
                      <a:r>
                        <a:rPr lang="en-US" sz="800" spc="5">
                          <a:effectLst/>
                        </a:rPr>
                        <a:t>i</a:t>
                      </a:r>
                      <a:r>
                        <a:rPr lang="en-US" sz="800">
                          <a:effectLst/>
                        </a:rPr>
                        <a:t>n </a:t>
                      </a:r>
                      <a:r>
                        <a:rPr lang="en-US" sz="800" spc="5">
                          <a:effectLst/>
                        </a:rPr>
                        <a:t>P</a:t>
                      </a:r>
                      <a:r>
                        <a:rPr lang="en-US" sz="800" spc="-5">
                          <a:effectLst/>
                        </a:rPr>
                        <a:t>r</a:t>
                      </a:r>
                      <a:r>
                        <a:rPr lang="en-US" sz="800" spc="5">
                          <a:effectLst/>
                        </a:rPr>
                        <a:t>ob</a:t>
                      </a:r>
                      <a:r>
                        <a:rPr lang="en-US" sz="800" spc="-15">
                          <a:effectLst/>
                        </a:rPr>
                        <a:t>l</a:t>
                      </a:r>
                      <a:r>
                        <a:rPr lang="en-US" sz="800" spc="5">
                          <a:effectLst/>
                        </a:rPr>
                        <a:t>e</a:t>
                      </a:r>
                      <a:r>
                        <a:rPr lang="en-US" sz="800" spc="-5">
                          <a:effectLst/>
                        </a:rPr>
                        <a:t>m</a:t>
                      </a:r>
                      <a:r>
                        <a:rPr lang="en-US" sz="800">
                          <a:effectLst/>
                        </a:rPr>
                        <a:t>s: </a:t>
                      </a:r>
                      <a:r>
                        <a:rPr lang="en-US" sz="800" spc="10">
                          <a:effectLst/>
                        </a:rPr>
                        <a:t> </a:t>
                      </a:r>
                      <a:r>
                        <a:rPr lang="en-US" sz="800" spc="-10">
                          <a:effectLst/>
                        </a:rPr>
                        <a:t>D</a:t>
                      </a:r>
                      <a:r>
                        <a:rPr lang="en-US" sz="800" spc="5">
                          <a:effectLst/>
                        </a:rPr>
                        <a:t>i</a:t>
                      </a:r>
                      <a:r>
                        <a:rPr lang="en-US" sz="800">
                          <a:effectLst/>
                        </a:rPr>
                        <a:t>abe</a:t>
                      </a:r>
                      <a:r>
                        <a:rPr lang="en-US" sz="800" spc="-5">
                          <a:effectLst/>
                        </a:rPr>
                        <a:t>t</a:t>
                      </a:r>
                      <a:r>
                        <a:rPr lang="en-US" sz="800" spc="5">
                          <a:effectLst/>
                        </a:rPr>
                        <a:t>i</a:t>
                      </a:r>
                      <a:r>
                        <a:rPr lang="en-US" sz="800">
                          <a:effectLst/>
                        </a:rPr>
                        <a:t>c F</a:t>
                      </a:r>
                      <a:r>
                        <a:rPr lang="en-US" sz="800" spc="5">
                          <a:effectLst/>
                        </a:rPr>
                        <a:t>oo</a:t>
                      </a:r>
                      <a:r>
                        <a:rPr lang="en-US" sz="800">
                          <a:effectLst/>
                        </a:rPr>
                        <a:t>t</a:t>
                      </a:r>
                      <a:r>
                        <a:rPr lang="en-US" sz="800" spc="75">
                          <a:effectLst/>
                        </a:rPr>
                        <a:t> </a:t>
                      </a:r>
                      <a:r>
                        <a:rPr lang="en-US" sz="800" spc="-5">
                          <a:effectLst/>
                        </a:rPr>
                        <a:t>Ul</a:t>
                      </a:r>
                      <a:r>
                        <a:rPr lang="en-US" sz="800" spc="-10">
                          <a:effectLst/>
                        </a:rPr>
                        <a:t>c</a:t>
                      </a:r>
                      <a:r>
                        <a:rPr lang="en-US" sz="800" spc="5">
                          <a:effectLst/>
                        </a:rPr>
                        <a:t>e</a:t>
                      </a:r>
                      <a:r>
                        <a:rPr lang="en-US" sz="800">
                          <a:effectLst/>
                        </a:rPr>
                        <a:t>r</a:t>
                      </a:r>
                      <a:r>
                        <a:rPr lang="en-US" sz="800" spc="85">
                          <a:effectLst/>
                        </a:rPr>
                        <a:t> </a:t>
                      </a:r>
                      <a:r>
                        <a:rPr lang="en-US" sz="800">
                          <a:effectLst/>
                        </a:rPr>
                        <a:t>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91440" algn="ctr">
                        <a:lnSpc>
                          <a:spcPct val="107000"/>
                        </a:lnSpc>
                        <a:spcBef>
                          <a:spcPts val="0"/>
                        </a:spcBef>
                        <a:spcAft>
                          <a:spcPts val="0"/>
                        </a:spcAft>
                      </a:pPr>
                      <a:r>
                        <a:rPr lang="en-US" sz="800">
                          <a:effectLst/>
                        </a:rPr>
                        <a:t> </a:t>
                      </a:r>
                      <a:endParaRPr lang="en-US" sz="1100">
                        <a:effectLst/>
                      </a:endParaRPr>
                    </a:p>
                    <a:p>
                      <a:pPr marL="93980" marR="9144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955" marR="17780" indent="2540" algn="ctr">
                        <a:lnSpc>
                          <a:spcPct val="109000"/>
                        </a:lnSpc>
                        <a:spcBef>
                          <a:spcPts val="0"/>
                        </a:spcBef>
                        <a:spcAft>
                          <a:spcPts val="0"/>
                        </a:spcAft>
                      </a:pPr>
                      <a:r>
                        <a:rPr lang="en-US" sz="800" dirty="0">
                          <a:effectLst/>
                        </a:rPr>
                        <a:t> </a:t>
                      </a:r>
                      <a:endParaRPr lang="en-US" sz="1100" dirty="0">
                        <a:effectLst/>
                      </a:endParaRPr>
                    </a:p>
                    <a:p>
                      <a:pPr marL="20955" marR="17780" indent="2540" algn="ctr">
                        <a:lnSpc>
                          <a:spcPct val="109000"/>
                        </a:lnSpc>
                        <a:spcBef>
                          <a:spcPts val="0"/>
                        </a:spcBef>
                        <a:spcAft>
                          <a:spcPts val="0"/>
                        </a:spcAft>
                      </a:pPr>
                      <a:r>
                        <a:rPr lang="en-US" sz="800" dirty="0">
                          <a:effectLst/>
                        </a:rPr>
                        <a:t>C</a:t>
                      </a:r>
                      <a:r>
                        <a:rPr lang="en-US" sz="800" spc="5" dirty="0">
                          <a:effectLst/>
                        </a:rPr>
                        <a:t>o</a:t>
                      </a:r>
                      <a:r>
                        <a:rPr lang="en-US" sz="800" spc="10" dirty="0">
                          <a:effectLst/>
                        </a:rPr>
                        <a:t>m</a:t>
                      </a:r>
                      <a:r>
                        <a:rPr lang="en-US" sz="800" spc="-10" dirty="0">
                          <a:effectLst/>
                        </a:rPr>
                        <a:t>p</a:t>
                      </a:r>
                      <a:r>
                        <a:rPr lang="en-US" sz="800" spc="5" dirty="0">
                          <a:effectLst/>
                        </a:rPr>
                        <a:t>li</a:t>
                      </a:r>
                      <a:r>
                        <a:rPr lang="en-US" sz="800" dirty="0">
                          <a:effectLst/>
                        </a:rPr>
                        <a:t>ca</a:t>
                      </a:r>
                      <a:r>
                        <a:rPr lang="en-US" sz="800" spc="-5" dirty="0">
                          <a:effectLst/>
                        </a:rPr>
                        <a:t>t</a:t>
                      </a:r>
                      <a:r>
                        <a:rPr lang="en-US" sz="800" spc="15" dirty="0">
                          <a:effectLst/>
                        </a:rPr>
                        <a:t>i</a:t>
                      </a:r>
                      <a:r>
                        <a:rPr lang="en-US" sz="800" dirty="0">
                          <a:effectLst/>
                        </a:rPr>
                        <a:t>o</a:t>
                      </a:r>
                      <a:r>
                        <a:rPr lang="en-US" sz="800" spc="-10" dirty="0">
                          <a:effectLst/>
                        </a:rPr>
                        <a:t>n</a:t>
                      </a:r>
                      <a:r>
                        <a:rPr lang="en-US" sz="800" dirty="0">
                          <a:effectLst/>
                        </a:rPr>
                        <a:t>s </a:t>
                      </a:r>
                      <a:r>
                        <a:rPr lang="en-US" sz="800" spc="45" dirty="0">
                          <a:effectLst/>
                        </a:rPr>
                        <a:t>of</a:t>
                      </a:r>
                      <a:r>
                        <a:rPr lang="en-US" sz="800" dirty="0">
                          <a:effectLst/>
                        </a:rPr>
                        <a:t> </a:t>
                      </a:r>
                      <a:r>
                        <a:rPr lang="en-US" sz="800" spc="5" dirty="0">
                          <a:effectLst/>
                        </a:rPr>
                        <a:t>Sp</a:t>
                      </a:r>
                      <a:r>
                        <a:rPr lang="en-US" sz="800" spc="-5" dirty="0">
                          <a:effectLst/>
                        </a:rPr>
                        <a:t>e</a:t>
                      </a:r>
                      <a:r>
                        <a:rPr lang="en-US" sz="800" dirty="0">
                          <a:effectLst/>
                        </a:rPr>
                        <a:t>c</a:t>
                      </a:r>
                      <a:r>
                        <a:rPr lang="en-US" sz="800" spc="-15" dirty="0">
                          <a:effectLst/>
                        </a:rPr>
                        <a:t>i</a:t>
                      </a:r>
                      <a:r>
                        <a:rPr lang="en-US" sz="800" spc="15" dirty="0">
                          <a:effectLst/>
                        </a:rPr>
                        <a:t>f</a:t>
                      </a:r>
                      <a:r>
                        <a:rPr lang="en-US" sz="800" spc="-5" dirty="0">
                          <a:effectLst/>
                        </a:rPr>
                        <a:t>i</a:t>
                      </a:r>
                      <a:r>
                        <a:rPr lang="en-US" sz="800" spc="5" dirty="0">
                          <a:effectLst/>
                        </a:rPr>
                        <a:t>e</a:t>
                      </a:r>
                      <a:r>
                        <a:rPr lang="en-US" sz="800" dirty="0">
                          <a:effectLst/>
                        </a:rPr>
                        <a:t>d</a:t>
                      </a:r>
                      <a:r>
                        <a:rPr lang="en-US" sz="800" spc="140" dirty="0">
                          <a:effectLst/>
                        </a:rPr>
                        <a:t> </a:t>
                      </a:r>
                      <a:r>
                        <a:rPr lang="en-US" sz="800" spc="-5" dirty="0">
                          <a:effectLst/>
                        </a:rPr>
                        <a:t>Im</a:t>
                      </a:r>
                      <a:r>
                        <a:rPr lang="en-US" sz="800" spc="-10" dirty="0">
                          <a:effectLst/>
                        </a:rPr>
                        <a:t>p</a:t>
                      </a:r>
                      <a:r>
                        <a:rPr lang="en-US" sz="800" spc="15" dirty="0">
                          <a:effectLst/>
                        </a:rPr>
                        <a:t>l</a:t>
                      </a:r>
                      <a:r>
                        <a:rPr lang="en-US" sz="800" dirty="0">
                          <a:effectLst/>
                        </a:rPr>
                        <a:t>an</a:t>
                      </a:r>
                      <a:r>
                        <a:rPr lang="en-US" sz="800" spc="5" dirty="0">
                          <a:effectLst/>
                        </a:rPr>
                        <a:t>t</a:t>
                      </a:r>
                      <a:r>
                        <a:rPr lang="en-US" sz="800" dirty="0">
                          <a:effectLst/>
                        </a:rPr>
                        <a:t>ed </a:t>
                      </a:r>
                      <a:r>
                        <a:rPr lang="en-US" sz="800" spc="-5" dirty="0">
                          <a:effectLst/>
                        </a:rPr>
                        <a:t>D</a:t>
                      </a:r>
                      <a:r>
                        <a:rPr lang="en-US" sz="800" spc="5" dirty="0">
                          <a:effectLst/>
                        </a:rPr>
                        <a:t>e</a:t>
                      </a:r>
                      <a:r>
                        <a:rPr lang="en-US" sz="800" dirty="0">
                          <a:effectLst/>
                        </a:rPr>
                        <a:t>v</a:t>
                      </a:r>
                      <a:r>
                        <a:rPr lang="en-US" sz="800" spc="-5" dirty="0">
                          <a:effectLst/>
                        </a:rPr>
                        <a:t>i</a:t>
                      </a:r>
                      <a:r>
                        <a:rPr lang="en-US" sz="800" dirty="0">
                          <a:effectLst/>
                        </a:rPr>
                        <a:t>ce</a:t>
                      </a:r>
                      <a:r>
                        <a:rPr lang="en-US" sz="800" spc="115" dirty="0">
                          <a:effectLst/>
                        </a:rPr>
                        <a:t> </a:t>
                      </a:r>
                      <a:r>
                        <a:rPr lang="en-US" sz="800" spc="5" dirty="0">
                          <a:effectLst/>
                        </a:rPr>
                        <a:t>o</a:t>
                      </a:r>
                      <a:r>
                        <a:rPr lang="en-US" sz="800" dirty="0">
                          <a:effectLst/>
                        </a:rPr>
                        <a:t>r</a:t>
                      </a:r>
                      <a:r>
                        <a:rPr lang="en-US" sz="800" spc="35" dirty="0">
                          <a:effectLst/>
                        </a:rPr>
                        <a:t> </a:t>
                      </a:r>
                      <a:r>
                        <a:rPr lang="en-US" sz="800" spc="-5" dirty="0">
                          <a:effectLst/>
                        </a:rPr>
                        <a:t>G</a:t>
                      </a:r>
                      <a:r>
                        <a:rPr lang="en-US" sz="800" dirty="0">
                          <a:effectLst/>
                        </a:rPr>
                        <a:t>r</a:t>
                      </a:r>
                      <a:r>
                        <a:rPr lang="en-US" sz="800" spc="-10" dirty="0">
                          <a:effectLst/>
                        </a:rPr>
                        <a:t>a</a:t>
                      </a:r>
                      <a:r>
                        <a:rPr lang="en-US" sz="800" spc="5" dirty="0">
                          <a:effectLst/>
                        </a:rPr>
                        <a:t>f</a:t>
                      </a:r>
                      <a:r>
                        <a:rPr lang="en-US" sz="800" dirty="0">
                          <a:effectLst/>
                        </a:rPr>
                        <a:t>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57485688"/>
                  </a:ext>
                </a:extLst>
              </a:tr>
              <a:tr h="445275">
                <a:tc>
                  <a:txBody>
                    <a:bodyPr/>
                    <a:lstStyle/>
                    <a:p>
                      <a:pPr marL="93980" marR="91440" algn="ctr">
                        <a:lnSpc>
                          <a:spcPct val="107000"/>
                        </a:lnSpc>
                        <a:spcBef>
                          <a:spcPts val="0"/>
                        </a:spcBef>
                        <a:spcAft>
                          <a:spcPts val="0"/>
                        </a:spcAft>
                      </a:pPr>
                      <a:r>
                        <a:rPr lang="en-US" sz="800">
                          <a:effectLst/>
                        </a:rPr>
                        <a:t> </a:t>
                      </a:r>
                      <a:endParaRPr lang="en-US" sz="1100">
                        <a:effectLst/>
                      </a:endParaRPr>
                    </a:p>
                    <a:p>
                      <a:pPr marL="93980" marR="9144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400" marR="19685" algn="ctr">
                        <a:lnSpc>
                          <a:spcPct val="109000"/>
                        </a:lnSpc>
                        <a:spcBef>
                          <a:spcPts val="0"/>
                        </a:spcBef>
                        <a:spcAft>
                          <a:spcPts val="0"/>
                        </a:spcAft>
                      </a:pPr>
                      <a:r>
                        <a:rPr lang="en-US" sz="800" spc="5">
                          <a:effectLst/>
                        </a:rPr>
                        <a:t> </a:t>
                      </a:r>
                      <a:endParaRPr lang="en-US" sz="1100">
                        <a:effectLst/>
                      </a:endParaRPr>
                    </a:p>
                    <a:p>
                      <a:pPr marL="25400" marR="19685" algn="ctr">
                        <a:lnSpc>
                          <a:spcPct val="109000"/>
                        </a:lnSpc>
                        <a:spcBef>
                          <a:spcPts val="0"/>
                        </a:spcBef>
                        <a:spcAft>
                          <a:spcPts val="0"/>
                        </a:spcAft>
                      </a:pPr>
                      <a:r>
                        <a:rPr lang="en-US" sz="800" spc="5">
                          <a:effectLst/>
                        </a:rPr>
                        <a:t>A</a:t>
                      </a:r>
                      <a:r>
                        <a:rPr lang="en-US" sz="800">
                          <a:effectLst/>
                        </a:rPr>
                        <a:t>ct</a:t>
                      </a:r>
                      <a:r>
                        <a:rPr lang="en-US" sz="800" spc="-5">
                          <a:effectLst/>
                        </a:rPr>
                        <a:t>i</a:t>
                      </a:r>
                      <a:r>
                        <a:rPr lang="en-US" sz="800">
                          <a:effectLst/>
                        </a:rPr>
                        <a:t>ve</a:t>
                      </a:r>
                      <a:r>
                        <a:rPr lang="en-US" sz="800" spc="105">
                          <a:effectLst/>
                        </a:rPr>
                        <a:t> </a:t>
                      </a:r>
                      <a:r>
                        <a:rPr lang="en-US" sz="800" spc="-5">
                          <a:effectLst/>
                        </a:rPr>
                        <a:t>D</a:t>
                      </a:r>
                      <a:r>
                        <a:rPr lang="en-US" sz="800">
                          <a:effectLst/>
                        </a:rPr>
                        <a:t>x:</a:t>
                      </a:r>
                      <a:r>
                        <a:rPr lang="en-US" sz="800" spc="55">
                          <a:effectLst/>
                        </a:rPr>
                        <a:t> </a:t>
                      </a:r>
                      <a:r>
                        <a:rPr lang="en-US" sz="800" spc="-5">
                          <a:effectLst/>
                        </a:rPr>
                        <a:t>M</a:t>
                      </a:r>
                      <a:r>
                        <a:rPr lang="en-US" sz="800" spc="-10">
                          <a:effectLst/>
                        </a:rPr>
                        <a:t>u</a:t>
                      </a:r>
                      <a:r>
                        <a:rPr lang="en-US" sz="800" spc="5">
                          <a:effectLst/>
                        </a:rPr>
                        <a:t>l</a:t>
                      </a:r>
                      <a:r>
                        <a:rPr lang="en-US" sz="800" spc="-5">
                          <a:effectLst/>
                        </a:rPr>
                        <a:t>t</a:t>
                      </a:r>
                      <a:r>
                        <a:rPr lang="en-US" sz="800" spc="5">
                          <a:effectLst/>
                        </a:rPr>
                        <a:t>i</a:t>
                      </a:r>
                      <a:r>
                        <a:rPr lang="en-US" sz="800" spc="10">
                          <a:effectLst/>
                        </a:rPr>
                        <a:t>-</a:t>
                      </a:r>
                      <a:r>
                        <a:rPr lang="en-US" sz="800" spc="-10">
                          <a:effectLst/>
                        </a:rPr>
                        <a:t>D</a:t>
                      </a:r>
                      <a:r>
                        <a:rPr lang="en-US" sz="800" spc="10">
                          <a:effectLst/>
                        </a:rPr>
                        <a:t>r</a:t>
                      </a:r>
                      <a:r>
                        <a:rPr lang="en-US" sz="800">
                          <a:effectLst/>
                        </a:rPr>
                        <a:t>ug </a:t>
                      </a:r>
                      <a:r>
                        <a:rPr lang="en-US" sz="800" spc="-5">
                          <a:effectLst/>
                        </a:rPr>
                        <a:t>R</a:t>
                      </a:r>
                      <a:r>
                        <a:rPr lang="en-US" sz="800" spc="5">
                          <a:effectLst/>
                        </a:rPr>
                        <a:t>e</a:t>
                      </a:r>
                      <a:r>
                        <a:rPr lang="en-US" sz="800">
                          <a:effectLst/>
                        </a:rPr>
                        <a:t>s</a:t>
                      </a:r>
                      <a:r>
                        <a:rPr lang="en-US" sz="800" spc="-5">
                          <a:effectLst/>
                        </a:rPr>
                        <a:t>i</a:t>
                      </a:r>
                      <a:r>
                        <a:rPr lang="en-US" sz="800">
                          <a:effectLst/>
                        </a:rPr>
                        <a:t>st</a:t>
                      </a:r>
                      <a:r>
                        <a:rPr lang="en-US" sz="800" spc="-5">
                          <a:effectLst/>
                        </a:rPr>
                        <a:t>a</a:t>
                      </a:r>
                      <a:r>
                        <a:rPr lang="en-US" sz="800" spc="5">
                          <a:effectLst/>
                        </a:rPr>
                        <a:t>n</a:t>
                      </a:r>
                      <a:r>
                        <a:rPr lang="en-US" sz="800">
                          <a:effectLst/>
                        </a:rPr>
                        <a:t>t</a:t>
                      </a:r>
                      <a:r>
                        <a:rPr lang="en-US" sz="800" spc="150">
                          <a:effectLst/>
                        </a:rPr>
                        <a:t> </a:t>
                      </a:r>
                      <a:r>
                        <a:rPr lang="en-US" sz="800" spc="-5">
                          <a:effectLst/>
                        </a:rPr>
                        <a:t>O</a:t>
                      </a:r>
                      <a:r>
                        <a:rPr lang="en-US" sz="800">
                          <a:effectLst/>
                        </a:rPr>
                        <a:t>rga</a:t>
                      </a:r>
                      <a:r>
                        <a:rPr lang="en-US" sz="800" spc="-10">
                          <a:effectLst/>
                        </a:rPr>
                        <a:t>n</a:t>
                      </a:r>
                      <a:r>
                        <a:rPr lang="en-US" sz="800" spc="5">
                          <a:effectLst/>
                        </a:rPr>
                        <a:t>i</a:t>
                      </a:r>
                      <a:r>
                        <a:rPr lang="en-US" sz="800">
                          <a:effectLst/>
                        </a:rPr>
                        <a:t>sm </a:t>
                      </a:r>
                      <a:r>
                        <a:rPr lang="en-US" sz="800" spc="-5">
                          <a:effectLst/>
                        </a:rPr>
                        <a:t>(MDR</a:t>
                      </a:r>
                      <a:r>
                        <a:rPr lang="en-US" sz="800">
                          <a:effectLst/>
                        </a:rPr>
                        <a:t>O)</a:t>
                      </a:r>
                      <a:r>
                        <a:rPr lang="en-US" sz="800" spc="140">
                          <a:effectLst/>
                        </a:rPr>
                        <a:t> </a:t>
                      </a:r>
                      <a:r>
                        <a:rPr lang="en-US" sz="800">
                          <a:effectLst/>
                        </a:rPr>
                        <a:t>Code</a:t>
                      </a:r>
                      <a:endParaRPr lang="en-US" sz="1100">
                        <a:effectLst/>
                      </a:endParaRPr>
                    </a:p>
                    <a:p>
                      <a:pPr marL="25400" marR="19685" algn="ctr">
                        <a:lnSpc>
                          <a:spcPct val="109000"/>
                        </a:lnSpc>
                        <a:spcBef>
                          <a:spcPts val="0"/>
                        </a:spcBef>
                        <a:spcAft>
                          <a:spcPts val="0"/>
                        </a:spcAft>
                      </a:pPr>
                      <a:r>
                        <a:rPr lang="en-US" sz="5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91440" algn="ctr">
                        <a:lnSpc>
                          <a:spcPct val="107000"/>
                        </a:lnSpc>
                        <a:spcBef>
                          <a:spcPts val="0"/>
                        </a:spcBef>
                        <a:spcAft>
                          <a:spcPts val="0"/>
                        </a:spcAft>
                      </a:pPr>
                      <a:r>
                        <a:rPr lang="en-US" sz="800">
                          <a:effectLst/>
                        </a:rPr>
                        <a:t> </a:t>
                      </a:r>
                      <a:endParaRPr lang="en-US" sz="1100">
                        <a:effectLst/>
                      </a:endParaRPr>
                    </a:p>
                    <a:p>
                      <a:pPr marL="93980" marR="9144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955" marR="17780" indent="2540" algn="ctr">
                        <a:lnSpc>
                          <a:spcPct val="109000"/>
                        </a:lnSpc>
                        <a:spcBef>
                          <a:spcPts val="0"/>
                        </a:spcBef>
                        <a:spcAft>
                          <a:spcPts val="0"/>
                        </a:spcAft>
                      </a:pPr>
                      <a:r>
                        <a:rPr lang="en-US" sz="800" spc="5" dirty="0">
                          <a:effectLst/>
                        </a:rPr>
                        <a:t> </a:t>
                      </a:r>
                      <a:endParaRPr lang="en-US" sz="1100" dirty="0">
                        <a:effectLst/>
                      </a:endParaRPr>
                    </a:p>
                    <a:p>
                      <a:pPr marL="20955" marR="17780" indent="2540" algn="ctr">
                        <a:lnSpc>
                          <a:spcPct val="109000"/>
                        </a:lnSpc>
                        <a:spcBef>
                          <a:spcPts val="0"/>
                        </a:spcBef>
                        <a:spcAft>
                          <a:spcPts val="0"/>
                        </a:spcAft>
                      </a:pPr>
                      <a:r>
                        <a:rPr lang="en-US" sz="800" spc="5" dirty="0">
                          <a:effectLst/>
                        </a:rPr>
                        <a:t>A</a:t>
                      </a:r>
                      <a:r>
                        <a:rPr lang="en-US" sz="800" dirty="0">
                          <a:effectLst/>
                        </a:rPr>
                        <a:t>s</a:t>
                      </a:r>
                      <a:r>
                        <a:rPr lang="en-US" sz="800" spc="-5" dirty="0">
                          <a:effectLst/>
                        </a:rPr>
                        <a:t>e</a:t>
                      </a:r>
                      <a:r>
                        <a:rPr lang="en-US" sz="800" spc="5" dirty="0">
                          <a:effectLst/>
                        </a:rPr>
                        <a:t>p</a:t>
                      </a:r>
                      <a:r>
                        <a:rPr lang="en-US" sz="800" dirty="0">
                          <a:effectLst/>
                        </a:rPr>
                        <a:t>t</a:t>
                      </a:r>
                      <a:r>
                        <a:rPr lang="en-US" sz="800" spc="-5" dirty="0">
                          <a:effectLst/>
                        </a:rPr>
                        <a:t>i</a:t>
                      </a:r>
                      <a:r>
                        <a:rPr lang="en-US" sz="800" dirty="0">
                          <a:effectLst/>
                        </a:rPr>
                        <a:t>c</a:t>
                      </a:r>
                      <a:r>
                        <a:rPr lang="en-US" sz="800" spc="125" dirty="0">
                          <a:effectLst/>
                        </a:rPr>
                        <a:t> </a:t>
                      </a:r>
                      <a:r>
                        <a:rPr lang="en-US" sz="800" spc="-5" dirty="0">
                          <a:effectLst/>
                        </a:rPr>
                        <a:t>N</a:t>
                      </a:r>
                      <a:r>
                        <a:rPr lang="en-US" sz="800" spc="5" dirty="0">
                          <a:effectLst/>
                        </a:rPr>
                        <a:t>e</a:t>
                      </a:r>
                      <a:r>
                        <a:rPr lang="en-US" sz="800" dirty="0">
                          <a:effectLst/>
                        </a:rPr>
                        <a:t>c</a:t>
                      </a:r>
                      <a:r>
                        <a:rPr lang="en-US" sz="800" spc="-15" dirty="0">
                          <a:effectLst/>
                        </a:rPr>
                        <a:t>r</a:t>
                      </a:r>
                      <a:r>
                        <a:rPr lang="en-US" sz="800" spc="5" dirty="0">
                          <a:effectLst/>
                        </a:rPr>
                        <a:t>o</a:t>
                      </a:r>
                      <a:r>
                        <a:rPr lang="en-US" sz="800" dirty="0">
                          <a:effectLst/>
                        </a:rPr>
                        <a:t>s</a:t>
                      </a:r>
                      <a:r>
                        <a:rPr lang="en-US" sz="800" spc="-5" dirty="0">
                          <a:effectLst/>
                        </a:rPr>
                        <a:t>i</a:t>
                      </a:r>
                      <a:r>
                        <a:rPr lang="en-US" sz="800" dirty="0">
                          <a:effectLst/>
                        </a:rPr>
                        <a:t>s</a:t>
                      </a:r>
                      <a:r>
                        <a:rPr lang="en-US" sz="800" spc="145" dirty="0">
                          <a:effectLst/>
                        </a:rPr>
                        <a:t> </a:t>
                      </a:r>
                      <a:r>
                        <a:rPr lang="en-US" sz="800" spc="-10" dirty="0">
                          <a:effectLst/>
                        </a:rPr>
                        <a:t>of </a:t>
                      </a:r>
                      <a:r>
                        <a:rPr lang="en-US" sz="800" dirty="0">
                          <a:effectLst/>
                        </a:rPr>
                        <a:t>Bone</a:t>
                      </a:r>
                      <a:endParaRPr lang="en-US" sz="1100" dirty="0">
                        <a:effectLst/>
                      </a:endParaRPr>
                    </a:p>
                    <a:p>
                      <a:pPr marL="20955" marR="17780" indent="2540" algn="ctr">
                        <a:lnSpc>
                          <a:spcPct val="109000"/>
                        </a:lnSpc>
                        <a:spcBef>
                          <a:spcPts val="0"/>
                        </a:spcBef>
                        <a:spcAft>
                          <a:spcPts val="0"/>
                        </a:spcAft>
                      </a:pPr>
                      <a:r>
                        <a:rPr lang="en-US" sz="55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27984538"/>
                  </a:ext>
                </a:extLst>
              </a:tr>
              <a:tr h="556812">
                <a:tc>
                  <a:txBody>
                    <a:bodyPr/>
                    <a:lstStyle/>
                    <a:p>
                      <a:pPr marL="93980" marR="91440" algn="ctr">
                        <a:lnSpc>
                          <a:spcPct val="107000"/>
                        </a:lnSpc>
                        <a:spcBef>
                          <a:spcPts val="0"/>
                        </a:spcBef>
                        <a:spcAft>
                          <a:spcPts val="0"/>
                        </a:spcAft>
                      </a:pPr>
                      <a:r>
                        <a:rPr lang="en-US" sz="550">
                          <a:effectLst/>
                        </a:rPr>
                        <a:t> </a:t>
                      </a:r>
                      <a:endParaRPr lang="en-US" sz="1100">
                        <a:effectLst/>
                      </a:endParaRPr>
                    </a:p>
                    <a:p>
                      <a:pPr marL="0" marR="0" algn="l">
                        <a:lnSpc>
                          <a:spcPct val="107000"/>
                        </a:lnSpc>
                        <a:spcBef>
                          <a:spcPts val="0"/>
                        </a:spcBef>
                        <a:spcAft>
                          <a:spcPts val="800"/>
                        </a:spcAft>
                      </a:pPr>
                      <a:r>
                        <a:rPr lang="en-US" sz="550">
                          <a:effectLst/>
                        </a:rPr>
                        <a:t>         </a:t>
                      </a: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800" spc="5">
                          <a:effectLst/>
                        </a:rPr>
                        <a:t> </a:t>
                      </a:r>
                      <a:endParaRPr lang="en-US" sz="1100">
                        <a:effectLst/>
                      </a:endParaRPr>
                    </a:p>
                    <a:p>
                      <a:pPr marL="0" marR="0" algn="ctr">
                        <a:lnSpc>
                          <a:spcPct val="107000"/>
                        </a:lnSpc>
                        <a:spcBef>
                          <a:spcPts val="0"/>
                        </a:spcBef>
                        <a:spcAft>
                          <a:spcPts val="0"/>
                        </a:spcAft>
                      </a:pPr>
                      <a:r>
                        <a:rPr lang="en-US" sz="800" spc="5">
                          <a:effectLst/>
                        </a:rPr>
                        <a:t>Se</a:t>
                      </a:r>
                      <a:r>
                        <a:rPr lang="en-US" sz="800" spc="-10">
                          <a:effectLst/>
                        </a:rPr>
                        <a:t>v</a:t>
                      </a:r>
                      <a:r>
                        <a:rPr lang="en-US" sz="800" spc="5">
                          <a:effectLst/>
                        </a:rPr>
                        <a:t>e</a:t>
                      </a:r>
                      <a:r>
                        <a:rPr lang="en-US" sz="800" spc="-5">
                          <a:effectLst/>
                        </a:rPr>
                        <a:t>r</a:t>
                      </a:r>
                      <a:r>
                        <a:rPr lang="en-US" sz="800">
                          <a:effectLst/>
                        </a:rPr>
                        <a:t>e</a:t>
                      </a:r>
                      <a:r>
                        <a:rPr lang="en-US" sz="800" spc="115">
                          <a:effectLst/>
                        </a:rPr>
                        <a:t> </a:t>
                      </a:r>
                      <a:r>
                        <a:rPr lang="en-US" sz="800" spc="5">
                          <a:effectLst/>
                        </a:rPr>
                        <a:t>S</a:t>
                      </a:r>
                      <a:r>
                        <a:rPr lang="en-US" sz="800">
                          <a:effectLst/>
                        </a:rPr>
                        <a:t>k</a:t>
                      </a:r>
                      <a:r>
                        <a:rPr lang="en-US" sz="800" spc="-5">
                          <a:effectLst/>
                        </a:rPr>
                        <a:t>i</a:t>
                      </a:r>
                      <a:r>
                        <a:rPr lang="en-US" sz="800">
                          <a:effectLst/>
                        </a:rPr>
                        <a:t>n</a:t>
                      </a:r>
                      <a:r>
                        <a:rPr lang="en-US" sz="800" spc="70">
                          <a:effectLst/>
                        </a:rPr>
                        <a:t> </a:t>
                      </a:r>
                      <a:r>
                        <a:rPr lang="en-US" sz="800" spc="5">
                          <a:effectLst/>
                        </a:rPr>
                        <a:t>Bu</a:t>
                      </a:r>
                      <a:r>
                        <a:rPr lang="en-US" sz="800" spc="-5">
                          <a:effectLst/>
                        </a:rPr>
                        <a:t>r</a:t>
                      </a:r>
                      <a:r>
                        <a:rPr lang="en-US" sz="800">
                          <a:effectLst/>
                        </a:rPr>
                        <a:t>n</a:t>
                      </a:r>
                      <a:r>
                        <a:rPr lang="en-US" sz="800" spc="80">
                          <a:effectLst/>
                        </a:rPr>
                        <a:t> </a:t>
                      </a:r>
                      <a:r>
                        <a:rPr lang="en-US" sz="800" spc="-10">
                          <a:effectLst/>
                        </a:rPr>
                        <a:t>or</a:t>
                      </a:r>
                      <a:endParaRPr lang="en-US" sz="1100">
                        <a:effectLst/>
                      </a:endParaRPr>
                    </a:p>
                    <a:p>
                      <a:pPr marL="25400" marR="19685" algn="ctr">
                        <a:lnSpc>
                          <a:spcPct val="109000"/>
                        </a:lnSpc>
                        <a:spcBef>
                          <a:spcPts val="0"/>
                        </a:spcBef>
                        <a:spcAft>
                          <a:spcPts val="0"/>
                        </a:spcAft>
                      </a:pPr>
                      <a:r>
                        <a:rPr lang="en-US" sz="800">
                          <a:effectLst/>
                        </a:rPr>
                        <a:t>C</a:t>
                      </a:r>
                      <a:r>
                        <a:rPr lang="en-US" sz="800" spc="5">
                          <a:effectLst/>
                        </a:rPr>
                        <a:t>o</a:t>
                      </a:r>
                      <a:r>
                        <a:rPr lang="en-US" sz="800">
                          <a:effectLst/>
                        </a:rPr>
                        <a:t>n</a:t>
                      </a:r>
                      <a:r>
                        <a:rPr lang="en-US" sz="800" spc="-10">
                          <a:effectLst/>
                        </a:rPr>
                        <a:t>d</a:t>
                      </a:r>
                      <a:r>
                        <a:rPr lang="en-US" sz="800" spc="5">
                          <a:effectLst/>
                        </a:rPr>
                        <a:t>i</a:t>
                      </a:r>
                      <a:r>
                        <a:rPr lang="en-US" sz="800" spc="-5">
                          <a:effectLst/>
                        </a:rPr>
                        <a:t>t</a:t>
                      </a:r>
                      <a:r>
                        <a:rPr lang="en-US" sz="800" spc="15">
                          <a:effectLst/>
                        </a:rPr>
                        <a:t>i</a:t>
                      </a:r>
                      <a:r>
                        <a:rPr lang="en-US" sz="800">
                          <a:effectLst/>
                        </a:rPr>
                        <a: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91440" algn="ctr">
                        <a:lnSpc>
                          <a:spcPct val="107000"/>
                        </a:lnSpc>
                        <a:spcBef>
                          <a:spcPts val="0"/>
                        </a:spcBef>
                        <a:spcAft>
                          <a:spcPts val="0"/>
                        </a:spcAft>
                      </a:pPr>
                      <a:r>
                        <a:rPr lang="en-US" sz="800">
                          <a:effectLst/>
                        </a:rPr>
                        <a:t> </a:t>
                      </a:r>
                      <a:endParaRPr lang="en-US" sz="1100">
                        <a:effectLst/>
                      </a:endParaRPr>
                    </a:p>
                    <a:p>
                      <a:pPr marL="93980" marR="91440" algn="ctr">
                        <a:lnSpc>
                          <a:spcPct val="107000"/>
                        </a:lnSpc>
                        <a:spcBef>
                          <a:spcPts val="0"/>
                        </a:spcBef>
                        <a:spcAft>
                          <a:spcPts val="0"/>
                        </a:spcAft>
                      </a:pPr>
                      <a:r>
                        <a:rPr lang="en-US" sz="800">
                          <a:effectLst/>
                        </a:rPr>
                        <a:t>1</a:t>
                      </a:r>
                      <a:endParaRPr lang="en-US" sz="1100">
                        <a:effectLst/>
                      </a:endParaRPr>
                    </a:p>
                    <a:p>
                      <a:pPr marL="93980" marR="91440" algn="ctr">
                        <a:lnSpc>
                          <a:spcPct val="107000"/>
                        </a:lnSpc>
                        <a:spcBef>
                          <a:spcPts val="0"/>
                        </a:spcBef>
                        <a:spcAft>
                          <a:spcPts val="0"/>
                        </a:spcAft>
                      </a:pPr>
                      <a:r>
                        <a:rPr lang="en-US" sz="800">
                          <a:effectLst/>
                        </a:rPr>
                        <a:t> </a:t>
                      </a:r>
                      <a:endParaRPr lang="en-US" sz="1100">
                        <a:effectLst/>
                      </a:endParaRPr>
                    </a:p>
                    <a:p>
                      <a:pPr marL="93980" marR="91440" algn="ctr">
                        <a:lnSpc>
                          <a:spcPct val="107000"/>
                        </a:lnSpc>
                        <a:spcBef>
                          <a:spcPts val="0"/>
                        </a:spcBef>
                        <a:spcAft>
                          <a:spcPts val="0"/>
                        </a:spcAft>
                      </a:pPr>
                      <a:r>
                        <a:rPr lang="en-US" sz="800">
                          <a:effectLst/>
                        </a:rPr>
                        <a:t> </a:t>
                      </a:r>
                      <a:endParaRPr lang="en-US" sz="1100">
                        <a:effectLst/>
                      </a:endParaRPr>
                    </a:p>
                    <a:p>
                      <a:pPr marL="93980" marR="91440" algn="ctr">
                        <a:lnSpc>
                          <a:spcPct val="107000"/>
                        </a:lnSpc>
                        <a:spcBef>
                          <a:spcPts val="0"/>
                        </a:spcBef>
                        <a:spcAft>
                          <a:spcPts val="0"/>
                        </a:spcAft>
                      </a:pPr>
                      <a:r>
                        <a:rPr lang="en-US" sz="5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800" spc="-5">
                          <a:effectLst/>
                        </a:rPr>
                        <a:t> </a:t>
                      </a:r>
                      <a:endParaRPr lang="en-US" sz="1100">
                        <a:effectLst/>
                      </a:endParaRPr>
                    </a:p>
                    <a:p>
                      <a:pPr marL="0" marR="0" algn="ctr">
                        <a:lnSpc>
                          <a:spcPct val="107000"/>
                        </a:lnSpc>
                        <a:spcBef>
                          <a:spcPts val="0"/>
                        </a:spcBef>
                        <a:spcAft>
                          <a:spcPts val="0"/>
                        </a:spcAft>
                      </a:pPr>
                      <a:r>
                        <a:rPr lang="en-US" sz="800" spc="-5">
                          <a:effectLst/>
                        </a:rPr>
                        <a:t>U</a:t>
                      </a:r>
                      <a:r>
                        <a:rPr lang="en-US" sz="800" spc="5">
                          <a:effectLst/>
                        </a:rPr>
                        <a:t>nh</a:t>
                      </a:r>
                      <a:r>
                        <a:rPr lang="en-US" sz="800" spc="-5">
                          <a:effectLst/>
                        </a:rPr>
                        <a:t>e</a:t>
                      </a:r>
                      <a:r>
                        <a:rPr lang="en-US" sz="800" spc="5">
                          <a:effectLst/>
                        </a:rPr>
                        <a:t>a</a:t>
                      </a:r>
                      <a:r>
                        <a:rPr lang="en-US" sz="800" spc="-5">
                          <a:effectLst/>
                        </a:rPr>
                        <a:t>le</a:t>
                      </a:r>
                      <a:r>
                        <a:rPr lang="en-US" sz="800">
                          <a:effectLst/>
                        </a:rPr>
                        <a:t>d </a:t>
                      </a:r>
                      <a:r>
                        <a:rPr lang="en-US" sz="800" spc="5">
                          <a:effectLst/>
                        </a:rPr>
                        <a:t>Pressure</a:t>
                      </a:r>
                      <a:endParaRPr lang="en-US" sz="1100">
                        <a:effectLst/>
                      </a:endParaRPr>
                    </a:p>
                    <a:p>
                      <a:pPr marL="0" marR="0" algn="ctr">
                        <a:lnSpc>
                          <a:spcPct val="107000"/>
                        </a:lnSpc>
                        <a:spcBef>
                          <a:spcPts val="0"/>
                        </a:spcBef>
                        <a:spcAft>
                          <a:spcPts val="0"/>
                        </a:spcAft>
                      </a:pPr>
                      <a:r>
                        <a:rPr lang="en-US" sz="800" spc="-5">
                          <a:effectLst/>
                        </a:rPr>
                        <a:t>Ul</a:t>
                      </a:r>
                      <a:r>
                        <a:rPr lang="en-US" sz="800">
                          <a:effectLst/>
                        </a:rPr>
                        <a:t>c</a:t>
                      </a:r>
                      <a:r>
                        <a:rPr lang="en-US" sz="800" spc="5">
                          <a:effectLst/>
                        </a:rPr>
                        <a:t>e</a:t>
                      </a:r>
                      <a:r>
                        <a:rPr lang="en-US" sz="800">
                          <a:effectLst/>
                        </a:rPr>
                        <a:t>r</a:t>
                      </a:r>
                      <a:r>
                        <a:rPr lang="en-US" sz="800" spc="85">
                          <a:effectLst/>
                        </a:rPr>
                        <a:t> </a:t>
                      </a:r>
                      <a:r>
                        <a:rPr lang="en-US" sz="800" spc="5">
                          <a:effectLst/>
                        </a:rPr>
                        <a:t>S</a:t>
                      </a:r>
                      <a:r>
                        <a:rPr lang="en-US" sz="800">
                          <a:effectLst/>
                        </a:rPr>
                        <a:t>t</a:t>
                      </a:r>
                      <a:r>
                        <a:rPr lang="en-US" sz="800" spc="-5">
                          <a:effectLst/>
                        </a:rPr>
                        <a:t>a</a:t>
                      </a:r>
                      <a:r>
                        <a:rPr lang="en-US" sz="800" spc="5">
                          <a:effectLst/>
                        </a:rPr>
                        <a:t>g</a:t>
                      </a:r>
                      <a:r>
                        <a:rPr lang="en-US" sz="800">
                          <a:effectLst/>
                        </a:rPr>
                        <a:t>e</a:t>
                      </a:r>
                      <a:r>
                        <a:rPr lang="en-US" sz="800" spc="90">
                          <a:effectLst/>
                        </a:rPr>
                        <a:t> </a:t>
                      </a:r>
                      <a:r>
                        <a:rPr lang="en-US" sz="800">
                          <a:effectLst/>
                        </a:rPr>
                        <a:t>4</a:t>
                      </a:r>
                      <a:endParaRPr lang="en-US" sz="1100">
                        <a:effectLst/>
                      </a:endParaRPr>
                    </a:p>
                    <a:p>
                      <a:pPr marL="20955" marR="17780" indent="2540" algn="ctr">
                        <a:lnSpc>
                          <a:spcPct val="109000"/>
                        </a:lnSpc>
                        <a:spcBef>
                          <a:spcPts val="0"/>
                        </a:spcBef>
                        <a:spcAft>
                          <a:spcPts val="0"/>
                        </a:spcAft>
                      </a:pPr>
                      <a:r>
                        <a:rPr lang="en-US" sz="5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35185966"/>
                  </a:ext>
                </a:extLst>
              </a:tr>
              <a:tr h="567581">
                <a:tc>
                  <a:txBody>
                    <a:bodyPr/>
                    <a:lstStyle/>
                    <a:p>
                      <a:pPr marL="93980" marR="91440" algn="ctr">
                        <a:lnSpc>
                          <a:spcPct val="107000"/>
                        </a:lnSpc>
                        <a:spcBef>
                          <a:spcPts val="0"/>
                        </a:spcBef>
                        <a:spcAft>
                          <a:spcPts val="0"/>
                        </a:spcAft>
                      </a:pPr>
                      <a:r>
                        <a:rPr lang="en-US" sz="550">
                          <a:effectLst/>
                        </a:rPr>
                        <a:t> </a:t>
                      </a:r>
                      <a:endParaRPr lang="en-US" sz="1100">
                        <a:effectLst/>
                      </a:endParaRPr>
                    </a:p>
                    <a:p>
                      <a:pPr marL="0" marR="0" algn="l">
                        <a:lnSpc>
                          <a:spcPct val="107000"/>
                        </a:lnSpc>
                        <a:spcBef>
                          <a:spcPts val="0"/>
                        </a:spcBef>
                        <a:spcAft>
                          <a:spcPts val="800"/>
                        </a:spcAft>
                      </a:pPr>
                      <a:r>
                        <a:rPr lang="en-US" sz="550">
                          <a:effectLst/>
                        </a:rPr>
                        <a:t>        </a:t>
                      </a: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400" marR="19685" algn="ctr">
                        <a:lnSpc>
                          <a:spcPct val="109000"/>
                        </a:lnSpc>
                        <a:spcBef>
                          <a:spcPts val="0"/>
                        </a:spcBef>
                        <a:spcAft>
                          <a:spcPts val="0"/>
                        </a:spcAft>
                      </a:pPr>
                      <a:r>
                        <a:rPr lang="en-US" sz="800">
                          <a:effectLst/>
                        </a:rPr>
                        <a:t> </a:t>
                      </a:r>
                      <a:endParaRPr lang="en-US" sz="1100">
                        <a:effectLst/>
                      </a:endParaRPr>
                    </a:p>
                    <a:p>
                      <a:pPr marL="25400" marR="19685" algn="ctr">
                        <a:lnSpc>
                          <a:spcPct val="109000"/>
                        </a:lnSpc>
                        <a:spcBef>
                          <a:spcPts val="0"/>
                        </a:spcBef>
                        <a:spcAft>
                          <a:spcPts val="0"/>
                        </a:spcAft>
                      </a:pPr>
                      <a:r>
                        <a:rPr lang="en-US" sz="800">
                          <a:effectLst/>
                        </a:rPr>
                        <a:t>Ot</a:t>
                      </a:r>
                      <a:r>
                        <a:rPr lang="en-US" sz="800" spc="-5">
                          <a:effectLst/>
                        </a:rPr>
                        <a:t>h</a:t>
                      </a:r>
                      <a:r>
                        <a:rPr lang="en-US" sz="800" spc="5">
                          <a:effectLst/>
                        </a:rPr>
                        <a:t>e</a:t>
                      </a:r>
                      <a:r>
                        <a:rPr lang="en-US" sz="800">
                          <a:effectLst/>
                        </a:rPr>
                        <a:t>r</a:t>
                      </a:r>
                      <a:r>
                        <a:rPr lang="en-US" sz="800" spc="95">
                          <a:effectLst/>
                        </a:rPr>
                        <a:t> </a:t>
                      </a:r>
                      <a:r>
                        <a:rPr lang="en-US" sz="800" spc="-15">
                          <a:effectLst/>
                        </a:rPr>
                        <a:t>F</a:t>
                      </a:r>
                      <a:r>
                        <a:rPr lang="en-US" sz="800" spc="5">
                          <a:effectLst/>
                        </a:rPr>
                        <a:t>oo</a:t>
                      </a:r>
                      <a:r>
                        <a:rPr lang="en-US" sz="800">
                          <a:effectLst/>
                        </a:rPr>
                        <a:t>t</a:t>
                      </a:r>
                      <a:r>
                        <a:rPr lang="en-US" sz="800" spc="75">
                          <a:effectLst/>
                        </a:rPr>
                        <a:t> </a:t>
                      </a:r>
                      <a:r>
                        <a:rPr lang="en-US" sz="800">
                          <a:effectLst/>
                        </a:rPr>
                        <a:t>Sk</a:t>
                      </a:r>
                      <a:r>
                        <a:rPr lang="en-US" sz="800" spc="5">
                          <a:effectLst/>
                        </a:rPr>
                        <a:t>i</a:t>
                      </a:r>
                      <a:r>
                        <a:rPr lang="en-US" sz="800">
                          <a:effectLst/>
                        </a:rPr>
                        <a:t>n </a:t>
                      </a:r>
                      <a:r>
                        <a:rPr lang="en-US" sz="800" spc="5">
                          <a:effectLst/>
                        </a:rPr>
                        <a:t>P</a:t>
                      </a:r>
                      <a:r>
                        <a:rPr lang="en-US" sz="800" spc="-5">
                          <a:effectLst/>
                        </a:rPr>
                        <a:t>r</a:t>
                      </a:r>
                      <a:r>
                        <a:rPr lang="en-US" sz="800" spc="5">
                          <a:effectLst/>
                        </a:rPr>
                        <a:t>ob</a:t>
                      </a:r>
                      <a:r>
                        <a:rPr lang="en-US" sz="800" spc="-15">
                          <a:effectLst/>
                        </a:rPr>
                        <a:t>l</a:t>
                      </a:r>
                      <a:r>
                        <a:rPr lang="en-US" sz="800" spc="5">
                          <a:effectLst/>
                        </a:rPr>
                        <a:t>e</a:t>
                      </a:r>
                      <a:r>
                        <a:rPr lang="en-US" sz="800" spc="-5">
                          <a:effectLst/>
                        </a:rPr>
                        <a:t>m</a:t>
                      </a:r>
                      <a:r>
                        <a:rPr lang="en-US" sz="800">
                          <a:effectLst/>
                        </a:rPr>
                        <a:t>s: </a:t>
                      </a:r>
                      <a:r>
                        <a:rPr lang="en-US" sz="800" spc="10">
                          <a:effectLst/>
                        </a:rPr>
                        <a:t> </a:t>
                      </a:r>
                      <a:r>
                        <a:rPr lang="en-US" sz="800" spc="-10">
                          <a:effectLst/>
                        </a:rPr>
                        <a:t>D</a:t>
                      </a:r>
                      <a:r>
                        <a:rPr lang="en-US" sz="800" spc="5">
                          <a:effectLst/>
                        </a:rPr>
                        <a:t>i</a:t>
                      </a:r>
                      <a:r>
                        <a:rPr lang="en-US" sz="800">
                          <a:effectLst/>
                        </a:rPr>
                        <a:t>abe</a:t>
                      </a:r>
                      <a:r>
                        <a:rPr lang="en-US" sz="800" spc="-5">
                          <a:effectLst/>
                        </a:rPr>
                        <a:t>t</a:t>
                      </a:r>
                      <a:r>
                        <a:rPr lang="en-US" sz="800" spc="5">
                          <a:effectLst/>
                        </a:rPr>
                        <a:t>i</a:t>
                      </a:r>
                      <a:r>
                        <a:rPr lang="en-US" sz="800">
                          <a:effectLst/>
                        </a:rPr>
                        <a:t>c F</a:t>
                      </a:r>
                      <a:r>
                        <a:rPr lang="en-US" sz="800" spc="5">
                          <a:effectLst/>
                        </a:rPr>
                        <a:t>oo</a:t>
                      </a:r>
                      <a:r>
                        <a:rPr lang="en-US" sz="800">
                          <a:effectLst/>
                        </a:rPr>
                        <a:t>t</a:t>
                      </a:r>
                      <a:r>
                        <a:rPr lang="en-US" sz="800" spc="75">
                          <a:effectLst/>
                        </a:rPr>
                        <a:t> </a:t>
                      </a:r>
                      <a:r>
                        <a:rPr lang="en-US" sz="800" spc="-5">
                          <a:effectLst/>
                        </a:rPr>
                        <a:t>Ul</a:t>
                      </a:r>
                      <a:r>
                        <a:rPr lang="en-US" sz="800" spc="-10">
                          <a:effectLst/>
                        </a:rPr>
                        <a:t>c</a:t>
                      </a:r>
                      <a:r>
                        <a:rPr lang="en-US" sz="800" spc="5">
                          <a:effectLst/>
                        </a:rPr>
                        <a:t>e</a:t>
                      </a:r>
                      <a:r>
                        <a:rPr lang="en-US" sz="800">
                          <a:effectLst/>
                        </a:rPr>
                        <a:t>r</a:t>
                      </a:r>
                      <a:r>
                        <a:rPr lang="en-US" sz="800" spc="85">
                          <a:effectLst/>
                        </a:rPr>
                        <a:t> </a:t>
                      </a:r>
                      <a:r>
                        <a:rPr lang="en-US" sz="800">
                          <a:effectLst/>
                        </a:rPr>
                        <a:t>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91440" algn="ctr">
                        <a:lnSpc>
                          <a:spcPct val="107000"/>
                        </a:lnSpc>
                        <a:spcBef>
                          <a:spcPts val="0"/>
                        </a:spcBef>
                        <a:spcAft>
                          <a:spcPts val="0"/>
                        </a:spcAft>
                      </a:pPr>
                      <a:r>
                        <a:rPr lang="en-US" sz="800">
                          <a:effectLst/>
                        </a:rPr>
                        <a:t> </a:t>
                      </a:r>
                      <a:endParaRPr lang="en-US" sz="1100">
                        <a:effectLst/>
                      </a:endParaRPr>
                    </a:p>
                    <a:p>
                      <a:pPr marL="93980" marR="9144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800" spc="-5" dirty="0">
                          <a:effectLst/>
                        </a:rPr>
                        <a:t> </a:t>
                      </a:r>
                      <a:endParaRPr lang="en-US" sz="1100" dirty="0">
                        <a:effectLst/>
                      </a:endParaRPr>
                    </a:p>
                    <a:p>
                      <a:pPr marL="0" marR="0" algn="ctr">
                        <a:lnSpc>
                          <a:spcPct val="107000"/>
                        </a:lnSpc>
                        <a:spcBef>
                          <a:spcPts val="0"/>
                        </a:spcBef>
                        <a:spcAft>
                          <a:spcPts val="0"/>
                        </a:spcAft>
                      </a:pPr>
                      <a:r>
                        <a:rPr lang="en-US" sz="800" spc="-5" dirty="0">
                          <a:effectLst/>
                        </a:rPr>
                        <a:t>Special Treatments/Programs:</a:t>
                      </a:r>
                      <a:endParaRPr lang="en-US" sz="1100" dirty="0">
                        <a:effectLst/>
                      </a:endParaRPr>
                    </a:p>
                    <a:p>
                      <a:pPr marL="0" marR="0" algn="ctr">
                        <a:lnSpc>
                          <a:spcPct val="107000"/>
                        </a:lnSpc>
                        <a:spcBef>
                          <a:spcPts val="0"/>
                        </a:spcBef>
                        <a:spcAft>
                          <a:spcPts val="0"/>
                        </a:spcAft>
                      </a:pPr>
                      <a:r>
                        <a:rPr lang="en-US" sz="800" spc="-5" dirty="0">
                          <a:effectLst/>
                        </a:rPr>
                        <a:t>Tracheostomy Care Post-admit Code</a:t>
                      </a:r>
                      <a:endParaRPr lang="en-US" sz="1100" dirty="0">
                        <a:effectLst/>
                      </a:endParaRPr>
                    </a:p>
                    <a:p>
                      <a:pPr marL="20955" marR="17780" indent="2540" algn="ctr">
                        <a:lnSpc>
                          <a:spcPct val="109000"/>
                        </a:lnSpc>
                        <a:spcBef>
                          <a:spcPts val="0"/>
                        </a:spcBef>
                        <a:spcAft>
                          <a:spcPts val="0"/>
                        </a:spcAft>
                      </a:pPr>
                      <a:r>
                        <a:rPr lang="en-US" sz="55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3689710"/>
                  </a:ext>
                </a:extLst>
              </a:tr>
            </a:tbl>
          </a:graphicData>
        </a:graphic>
      </p:graphicFrame>
      <p:graphicFrame>
        <p:nvGraphicFramePr>
          <p:cNvPr id="13" name="Table 12">
            <a:extLst>
              <a:ext uri="{FF2B5EF4-FFF2-40B4-BE49-F238E27FC236}">
                <a16:creationId xmlns:a16="http://schemas.microsoft.com/office/drawing/2014/main" id="{01ED7E2A-DDD5-456A-B353-BEFD4C9A916C}"/>
              </a:ext>
            </a:extLst>
          </p:cNvPr>
          <p:cNvGraphicFramePr>
            <a:graphicFrameLocks noGrp="1"/>
          </p:cNvGraphicFramePr>
          <p:nvPr>
            <p:extLst>
              <p:ext uri="{D42A27DB-BD31-4B8C-83A1-F6EECF244321}">
                <p14:modId xmlns:p14="http://schemas.microsoft.com/office/powerpoint/2010/main" val="491671386"/>
              </p:ext>
            </p:extLst>
          </p:nvPr>
        </p:nvGraphicFramePr>
        <p:xfrm>
          <a:off x="5978011" y="3454606"/>
          <a:ext cx="4153535" cy="2015473"/>
        </p:xfrm>
        <a:graphic>
          <a:graphicData uri="http://schemas.openxmlformats.org/drawingml/2006/table">
            <a:tbl>
              <a:tblPr firstRow="1" firstCol="1" bandRow="1">
                <a:tableStyleId>{5C22544A-7EE6-4342-B048-85BDC9FD1C3A}</a:tableStyleId>
              </a:tblPr>
              <a:tblGrid>
                <a:gridCol w="4153535">
                  <a:extLst>
                    <a:ext uri="{9D8B030D-6E8A-4147-A177-3AD203B41FA5}">
                      <a16:colId xmlns:a16="http://schemas.microsoft.com/office/drawing/2014/main" val="3321591926"/>
                    </a:ext>
                  </a:extLst>
                </a:gridCol>
              </a:tblGrid>
              <a:tr h="222413">
                <a:tc>
                  <a:txBody>
                    <a:bodyPr/>
                    <a:lstStyle/>
                    <a:p>
                      <a:pPr marL="0" marR="0" algn="l">
                        <a:lnSpc>
                          <a:spcPct val="107000"/>
                        </a:lnSpc>
                        <a:spcBef>
                          <a:spcPts val="0"/>
                        </a:spcBef>
                        <a:spcAft>
                          <a:spcPts val="0"/>
                        </a:spcAft>
                        <a:tabLst>
                          <a:tab pos="1577340" algn="l"/>
                        </a:tabLst>
                      </a:pPr>
                      <a:r>
                        <a:rPr lang="en-US" sz="1050">
                          <a:effectLst/>
                        </a:rPr>
                        <a:t>Stage 2 Pressure Ulcers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5906559"/>
                  </a:ext>
                </a:extLst>
              </a:tr>
              <a:tr h="222413">
                <a:tc>
                  <a:txBody>
                    <a:bodyPr/>
                    <a:lstStyle/>
                    <a:p>
                      <a:pPr marL="0" marR="0" algn="l">
                        <a:lnSpc>
                          <a:spcPct val="107000"/>
                        </a:lnSpc>
                        <a:spcBef>
                          <a:spcPts val="0"/>
                        </a:spcBef>
                        <a:spcAft>
                          <a:spcPts val="0"/>
                        </a:spcAft>
                        <a:tabLst>
                          <a:tab pos="1577340" algn="l"/>
                        </a:tabLst>
                      </a:pPr>
                      <a:r>
                        <a:rPr lang="en-US" sz="1050">
                          <a:effectLst/>
                        </a:rPr>
                        <a:t>Stage 3 or 4 Pressure Ulcers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392090"/>
                  </a:ext>
                </a:extLst>
              </a:tr>
              <a:tr h="222413">
                <a:tc>
                  <a:txBody>
                    <a:bodyPr/>
                    <a:lstStyle/>
                    <a:p>
                      <a:pPr marL="0" marR="0" algn="l">
                        <a:lnSpc>
                          <a:spcPct val="107000"/>
                        </a:lnSpc>
                        <a:spcBef>
                          <a:spcPts val="0"/>
                        </a:spcBef>
                        <a:spcAft>
                          <a:spcPts val="0"/>
                        </a:spcAft>
                        <a:tabLst>
                          <a:tab pos="1577340" algn="l"/>
                        </a:tabLst>
                      </a:pPr>
                      <a:r>
                        <a:rPr lang="en-US" sz="1050">
                          <a:effectLst/>
                        </a:rPr>
                        <a:t>Venous/Arterial Ulcer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8716804"/>
                  </a:ext>
                </a:extLst>
              </a:tr>
              <a:tr h="213918">
                <a:tc>
                  <a:txBody>
                    <a:bodyPr/>
                    <a:lstStyle/>
                    <a:p>
                      <a:pPr marL="0" marR="0" algn="l">
                        <a:lnSpc>
                          <a:spcPct val="107000"/>
                        </a:lnSpc>
                        <a:spcBef>
                          <a:spcPts val="0"/>
                        </a:spcBef>
                        <a:spcAft>
                          <a:spcPts val="0"/>
                        </a:spcAft>
                        <a:tabLst>
                          <a:tab pos="1577340" algn="l"/>
                        </a:tabLst>
                      </a:pPr>
                      <a:r>
                        <a:rPr lang="en-US" sz="1050" dirty="0">
                          <a:effectLst/>
                        </a:rPr>
                        <a:t>Infection of the Foot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4819215"/>
                  </a:ext>
                </a:extLst>
              </a:tr>
              <a:tr h="222413">
                <a:tc>
                  <a:txBody>
                    <a:bodyPr/>
                    <a:lstStyle/>
                    <a:p>
                      <a:pPr marL="0" marR="0" algn="l">
                        <a:lnSpc>
                          <a:spcPct val="107000"/>
                        </a:lnSpc>
                        <a:spcBef>
                          <a:spcPts val="0"/>
                        </a:spcBef>
                        <a:spcAft>
                          <a:spcPts val="0"/>
                        </a:spcAft>
                        <a:tabLst>
                          <a:tab pos="1577340" algn="l"/>
                        </a:tabLst>
                      </a:pPr>
                      <a:r>
                        <a:rPr lang="en-US" sz="1050" dirty="0">
                          <a:effectLst/>
                        </a:rPr>
                        <a:t>Diabetic Foot Ulcer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0616922"/>
                  </a:ext>
                </a:extLst>
              </a:tr>
              <a:tr h="95669">
                <a:tc>
                  <a:txBody>
                    <a:bodyPr/>
                    <a:lstStyle/>
                    <a:p>
                      <a:pPr marL="0" marR="0" algn="l">
                        <a:lnSpc>
                          <a:spcPct val="107000"/>
                        </a:lnSpc>
                        <a:spcBef>
                          <a:spcPts val="0"/>
                        </a:spcBef>
                        <a:spcAft>
                          <a:spcPts val="0"/>
                        </a:spcAft>
                        <a:tabLst>
                          <a:tab pos="1577340" algn="l"/>
                        </a:tabLst>
                      </a:pPr>
                      <a:r>
                        <a:rPr lang="en-US" sz="1050">
                          <a:effectLst/>
                        </a:rPr>
                        <a:t>Other open Lesion(s) on the foot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0535632"/>
                  </a:ext>
                </a:extLst>
              </a:tr>
              <a:tr h="222413">
                <a:tc>
                  <a:txBody>
                    <a:bodyPr/>
                    <a:lstStyle/>
                    <a:p>
                      <a:pPr marL="0" marR="0" algn="l">
                        <a:lnSpc>
                          <a:spcPct val="107000"/>
                        </a:lnSpc>
                        <a:spcBef>
                          <a:spcPts val="0"/>
                        </a:spcBef>
                        <a:spcAft>
                          <a:spcPts val="0"/>
                        </a:spcAft>
                        <a:tabLst>
                          <a:tab pos="1577340" algn="l"/>
                        </a:tabLst>
                      </a:pPr>
                      <a:r>
                        <a:rPr lang="en-US" sz="1050">
                          <a:effectLst/>
                        </a:rPr>
                        <a:t>Open Lesions (other than ulcers, rashes, and cuts)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551923"/>
                  </a:ext>
                </a:extLst>
              </a:tr>
              <a:tr h="222413">
                <a:tc>
                  <a:txBody>
                    <a:bodyPr/>
                    <a:lstStyle/>
                    <a:p>
                      <a:pPr marL="0" marR="0" algn="l">
                        <a:lnSpc>
                          <a:spcPct val="107000"/>
                        </a:lnSpc>
                        <a:spcBef>
                          <a:spcPts val="0"/>
                        </a:spcBef>
                        <a:spcAft>
                          <a:spcPts val="0"/>
                        </a:spcAft>
                        <a:tabLst>
                          <a:tab pos="1577340" algn="l"/>
                        </a:tabLst>
                      </a:pPr>
                      <a:r>
                        <a:rPr lang="en-US" sz="1050">
                          <a:effectLst/>
                        </a:rPr>
                        <a:t>Surgical Wound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980149"/>
                  </a:ext>
                </a:extLst>
              </a:tr>
              <a:tr h="303501">
                <a:tc>
                  <a:txBody>
                    <a:bodyPr/>
                    <a:lstStyle/>
                    <a:p>
                      <a:pPr marL="0" marR="0" algn="l">
                        <a:lnSpc>
                          <a:spcPct val="107000"/>
                        </a:lnSpc>
                        <a:spcBef>
                          <a:spcPts val="0"/>
                        </a:spcBef>
                        <a:spcAft>
                          <a:spcPts val="0"/>
                        </a:spcAft>
                        <a:tabLst>
                          <a:tab pos="1577340" algn="l"/>
                        </a:tabLst>
                      </a:pPr>
                      <a:r>
                        <a:rPr lang="en-US" sz="1050" dirty="0">
                          <a:effectLst/>
                        </a:rPr>
                        <a:t>Burns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351747"/>
                  </a:ext>
                </a:extLst>
              </a:tr>
            </a:tbl>
          </a:graphicData>
        </a:graphic>
      </p:graphicFrame>
      <p:sp>
        <p:nvSpPr>
          <p:cNvPr id="14" name="Rectangle 13">
            <a:extLst>
              <a:ext uri="{FF2B5EF4-FFF2-40B4-BE49-F238E27FC236}">
                <a16:creationId xmlns:a16="http://schemas.microsoft.com/office/drawing/2014/main" id="{17381D55-AB3B-49E0-BA89-DCEC722D98FC}"/>
              </a:ext>
            </a:extLst>
          </p:cNvPr>
          <p:cNvSpPr/>
          <p:nvPr/>
        </p:nvSpPr>
        <p:spPr>
          <a:xfrm>
            <a:off x="899655" y="5470079"/>
            <a:ext cx="10156713" cy="1252331"/>
          </a:xfrm>
          <a:prstGeom prst="rect">
            <a:avLst/>
          </a:prstGeom>
        </p:spPr>
        <p:txBody>
          <a:bodyPr wrap="square">
            <a:spAutoFit/>
          </a:bodyPr>
          <a:lstStyle/>
          <a:p>
            <a:pPr>
              <a:lnSpc>
                <a:spcPct val="107000"/>
              </a:lnSpc>
              <a:tabLst>
                <a:tab pos="4229100" algn="l"/>
              </a:tabLst>
            </a:pPr>
            <a:r>
              <a:rPr lang="en-US"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Example Case: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343400" marR="0" indent="-685800" algn="ctr">
              <a:lnSpc>
                <a:spcPct val="107000"/>
              </a:lnSpc>
              <a:spcBef>
                <a:spcPts val="0"/>
              </a:spcBef>
              <a:spcAft>
                <a:spcPts val="0"/>
              </a:spcAft>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1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Patient, Betty Brown, recently admitted from the hospital to SNF with a wound the hospital documented as Stage 2 Pressure Injury on the L Buttock. The ASWC Provider in the building did a thorough assessment and found 2 Stage 2 Pressure Injuries on the L Buttock, which then resulted in the proper coding and reimbursement.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8CF0F084-80E2-4833-8988-D00C6860E50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7959" y="3327124"/>
            <a:ext cx="7490460" cy="274320"/>
          </a:xfrm>
          <a:prstGeom prst="rect">
            <a:avLst/>
          </a:prstGeom>
          <a:noFill/>
          <a:ln>
            <a:noFill/>
          </a:ln>
        </p:spPr>
      </p:pic>
      <p:pic>
        <p:nvPicPr>
          <p:cNvPr id="18" name="Picture 17">
            <a:extLst>
              <a:ext uri="{FF2B5EF4-FFF2-40B4-BE49-F238E27FC236}">
                <a16:creationId xmlns:a16="http://schemas.microsoft.com/office/drawing/2014/main" id="{00E9098A-4EBC-4870-95DC-3017AEF128E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4441" y="3210705"/>
            <a:ext cx="8229600" cy="314325"/>
          </a:xfrm>
          <a:prstGeom prst="rect">
            <a:avLst/>
          </a:prstGeom>
          <a:noFill/>
          <a:ln>
            <a:noFill/>
          </a:ln>
        </p:spPr>
      </p:pic>
      <p:pic>
        <p:nvPicPr>
          <p:cNvPr id="17" name="Picture 16" descr="A close up of a sign&#10;&#10;Description generated with very high confidence">
            <a:extLst>
              <a:ext uri="{FF2B5EF4-FFF2-40B4-BE49-F238E27FC236}">
                <a16:creationId xmlns:a16="http://schemas.microsoft.com/office/drawing/2014/main" id="{9DA28235-CECD-4361-8C08-48D342290F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150" y="6405108"/>
            <a:ext cx="719050" cy="401713"/>
          </a:xfrm>
          <a:prstGeom prst="rect">
            <a:avLst/>
          </a:prstGeom>
        </p:spPr>
      </p:pic>
    </p:spTree>
    <p:extLst>
      <p:ext uri="{BB962C8B-B14F-4D97-AF65-F5344CB8AC3E}">
        <p14:creationId xmlns:p14="http://schemas.microsoft.com/office/powerpoint/2010/main" val="157066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388B-A499-477B-BF71-AC1932523BDA}"/>
              </a:ext>
            </a:extLst>
          </p:cNvPr>
          <p:cNvSpPr>
            <a:spLocks noGrp="1"/>
          </p:cNvSpPr>
          <p:nvPr>
            <p:ph type="title"/>
          </p:nvPr>
        </p:nvSpPr>
        <p:spPr>
          <a:xfrm>
            <a:off x="838200" y="365129"/>
            <a:ext cx="10515600" cy="1325563"/>
          </a:xfrm>
          <a:solidFill>
            <a:schemeClr val="accent1">
              <a:lumMod val="60000"/>
              <a:lumOff val="40000"/>
            </a:schemeClr>
          </a:solidFill>
        </p:spPr>
        <p:txBody>
          <a:bodyPr>
            <a:normAutofit/>
          </a:bodyPr>
          <a:lstStyle/>
          <a:p>
            <a:r>
              <a:rPr lang="en-US" dirty="0"/>
              <a:t>ASWC Partnership</a:t>
            </a:r>
          </a:p>
        </p:txBody>
      </p:sp>
      <p:graphicFrame>
        <p:nvGraphicFramePr>
          <p:cNvPr id="5" name="Content Placeholder 2">
            <a:extLst>
              <a:ext uri="{FF2B5EF4-FFF2-40B4-BE49-F238E27FC236}">
                <a16:creationId xmlns:a16="http://schemas.microsoft.com/office/drawing/2014/main" id="{DC0C1829-E4AB-44A1-8A3C-F164C37497F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sign&#10;&#10;Description generated with very high confidence">
            <a:extLst>
              <a:ext uri="{FF2B5EF4-FFF2-40B4-BE49-F238E27FC236}">
                <a16:creationId xmlns:a16="http://schemas.microsoft.com/office/drawing/2014/main" id="{BD733961-C091-4BA4-A58D-30BFA481C1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402" y="6301218"/>
            <a:ext cx="929353" cy="519204"/>
          </a:xfrm>
          <a:prstGeom prst="rect">
            <a:avLst/>
          </a:prstGeom>
        </p:spPr>
      </p:pic>
      <p:sp>
        <p:nvSpPr>
          <p:cNvPr id="3" name="Slide Number Placeholder 2">
            <a:extLst>
              <a:ext uri="{FF2B5EF4-FFF2-40B4-BE49-F238E27FC236}">
                <a16:creationId xmlns:a16="http://schemas.microsoft.com/office/drawing/2014/main" id="{F1D8E869-A8F1-4675-967B-EC1079B0B026}"/>
              </a:ext>
            </a:extLst>
          </p:cNvPr>
          <p:cNvSpPr>
            <a:spLocks noGrp="1"/>
          </p:cNvSpPr>
          <p:nvPr>
            <p:ph type="sldNum" sz="quarter" idx="12"/>
          </p:nvPr>
        </p:nvSpPr>
        <p:spPr/>
        <p:txBody>
          <a:bodyPr/>
          <a:lstStyle/>
          <a:p>
            <a:pPr>
              <a:defRPr/>
            </a:pPr>
            <a:fld id="{CC28C567-6502-46FF-99A8-5532F4D22F48}" type="slidenum">
              <a:rPr lang="en-US">
                <a:solidFill>
                  <a:prstClr val="black">
                    <a:tint val="75000"/>
                  </a:prstClr>
                </a:solidFill>
                <a:latin typeface="Calibri" panose="020F0502020204030204"/>
              </a:rPr>
              <a:pPr>
                <a:defRPr/>
              </a:pPr>
              <a:t>13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2807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77EFD1B-6A1D-4082-98A9-5A40EBAD2011}"/>
              </a:ext>
            </a:extLst>
          </p:cNvPr>
          <p:cNvSpPr>
            <a:spLocks noGrp="1"/>
          </p:cNvSpPr>
          <p:nvPr>
            <p:ph type="title"/>
          </p:nvPr>
        </p:nvSpPr>
        <p:spPr>
          <a:xfrm>
            <a:off x="838200" y="963877"/>
            <a:ext cx="3494362" cy="4930246"/>
          </a:xfrm>
        </p:spPr>
        <p:txBody>
          <a:bodyPr>
            <a:normAutofit/>
          </a:bodyPr>
          <a:lstStyle/>
          <a:p>
            <a:pPr algn="ctr"/>
            <a:r>
              <a:rPr lang="en-US" dirty="0">
                <a:solidFill>
                  <a:schemeClr val="accent1"/>
                </a:solidFill>
              </a:rPr>
              <a:t>Your ASWC Team</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ECB536-1F06-4485-A545-DA2994A4EE98}"/>
              </a:ext>
            </a:extLst>
          </p:cNvPr>
          <p:cNvSpPr>
            <a:spLocks noGrp="1"/>
          </p:cNvSpPr>
          <p:nvPr>
            <p:ph idx="1"/>
          </p:nvPr>
        </p:nvSpPr>
        <p:spPr>
          <a:xfrm>
            <a:off x="4976035" y="963877"/>
            <a:ext cx="6377769" cy="4930246"/>
          </a:xfrm>
        </p:spPr>
        <p:txBody>
          <a:bodyPr anchor="ctr">
            <a:normAutofit fontScale="62500" lnSpcReduction="2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Dr Robert Marriott, CEO</a:t>
            </a:r>
          </a:p>
          <a:p>
            <a:pPr marL="0" indent="0">
              <a:buNone/>
            </a:pPr>
            <a:r>
              <a:rPr lang="en-US" sz="2400" dirty="0">
                <a:hlinkClick r:id="rId2"/>
              </a:rPr>
              <a:t>Robert@advantagewoundcare.org</a:t>
            </a:r>
            <a:endParaRPr lang="en-US" sz="2400" dirty="0"/>
          </a:p>
          <a:p>
            <a:pPr marL="0" indent="0">
              <a:buNone/>
            </a:pPr>
            <a:endParaRPr lang="en-US" sz="2400" dirty="0"/>
          </a:p>
          <a:p>
            <a:pPr marL="0" indent="0">
              <a:buNone/>
            </a:pPr>
            <a:r>
              <a:rPr lang="en-US" sz="2400" dirty="0"/>
              <a:t>Tara Frazier, Chief Clinical Officer ASWC</a:t>
            </a:r>
          </a:p>
          <a:p>
            <a:pPr marL="0" indent="0">
              <a:buNone/>
            </a:pPr>
            <a:r>
              <a:rPr lang="en-US" sz="2400" dirty="0">
                <a:hlinkClick r:id="rId3"/>
              </a:rPr>
              <a:t>tara@advantagewoundcare.org</a:t>
            </a:r>
            <a:endParaRPr lang="en-US" sz="2400" dirty="0"/>
          </a:p>
          <a:p>
            <a:pPr marL="0" indent="0">
              <a:buNone/>
            </a:pPr>
            <a:endParaRPr lang="en-US" sz="2400" dirty="0"/>
          </a:p>
          <a:p>
            <a:pPr marL="0" indent="0">
              <a:buNone/>
            </a:pPr>
            <a:r>
              <a:rPr lang="en-US" sz="2400" dirty="0"/>
              <a:t>Aaron Anderson, VP Marketing – West Region</a:t>
            </a:r>
          </a:p>
          <a:p>
            <a:pPr marL="0" indent="0">
              <a:buNone/>
            </a:pPr>
            <a:r>
              <a:rPr lang="en-US" sz="2400" dirty="0">
                <a:hlinkClick r:id="rId4"/>
              </a:rPr>
              <a:t>aaron@advantagewoundcare.org</a:t>
            </a:r>
            <a:endParaRPr lang="en-US" sz="2400" dirty="0"/>
          </a:p>
          <a:p>
            <a:pPr marL="0" indent="0">
              <a:buNone/>
            </a:pPr>
            <a:endParaRPr lang="en-US" sz="2400" dirty="0"/>
          </a:p>
          <a:p>
            <a:pPr marL="0" indent="0">
              <a:buNone/>
            </a:pPr>
            <a:r>
              <a:rPr lang="en-US" sz="2400" dirty="0"/>
              <a:t>Robin Pasquarosa, Business Development Manager – West Region</a:t>
            </a:r>
          </a:p>
          <a:p>
            <a:pPr marL="0" indent="0">
              <a:buNone/>
            </a:pPr>
            <a:r>
              <a:rPr lang="en-US" sz="2400" dirty="0">
                <a:hlinkClick r:id="rId5"/>
              </a:rPr>
              <a:t>robin@advantagewoundcare.org</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457200" lvl="1" indent="0">
              <a:buNone/>
            </a:pPr>
            <a:endParaRPr lang="en-US" dirty="0"/>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2481807A-B0F2-43F9-8E3C-7CC9CE833893}"/>
              </a:ext>
            </a:extLst>
          </p:cNvPr>
          <p:cNvPicPr>
            <a:picLocks noChangeAspect="1"/>
          </p:cNvPicPr>
          <p:nvPr/>
        </p:nvPicPr>
        <p:blipFill>
          <a:blip r:embed="rId6"/>
          <a:stretch>
            <a:fillRect/>
          </a:stretch>
        </p:blipFill>
        <p:spPr>
          <a:xfrm>
            <a:off x="108557" y="6211707"/>
            <a:ext cx="926672" cy="524301"/>
          </a:xfrm>
          <a:prstGeom prst="rect">
            <a:avLst/>
          </a:prstGeom>
        </p:spPr>
      </p:pic>
      <p:sp>
        <p:nvSpPr>
          <p:cNvPr id="5" name="Slide Number Placeholder 4">
            <a:extLst>
              <a:ext uri="{FF2B5EF4-FFF2-40B4-BE49-F238E27FC236}">
                <a16:creationId xmlns:a16="http://schemas.microsoft.com/office/drawing/2014/main" id="{7F386CE7-38F5-4435-B81C-C15355E49813}"/>
              </a:ext>
            </a:extLst>
          </p:cNvPr>
          <p:cNvSpPr>
            <a:spLocks noGrp="1"/>
          </p:cNvSpPr>
          <p:nvPr>
            <p:ph type="sldNum" sz="quarter" idx="12"/>
          </p:nvPr>
        </p:nvSpPr>
        <p:spPr/>
        <p:txBody>
          <a:bodyPr/>
          <a:lstStyle/>
          <a:p>
            <a:pPr>
              <a:defRPr/>
            </a:pPr>
            <a:fld id="{CC28C567-6502-46FF-99A8-5532F4D22F48}" type="slidenum">
              <a:rPr lang="en-US">
                <a:solidFill>
                  <a:prstClr val="black">
                    <a:tint val="75000"/>
                  </a:prstClr>
                </a:solidFill>
                <a:latin typeface="Calibri" panose="020F0502020204030204"/>
              </a:rPr>
              <a:pPr>
                <a:defRPr/>
              </a:pPr>
              <a:t>14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7190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27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5525DD5C-14EE-4969-94B2-EBFDCFB17F7D}"/>
              </a:ext>
            </a:extLst>
          </p:cNvPr>
          <p:cNvSpPr>
            <a:spLocks noGrp="1"/>
          </p:cNvSpPr>
          <p:nvPr>
            <p:ph type="title"/>
          </p:nvPr>
        </p:nvSpPr>
        <p:spPr>
          <a:xfrm>
            <a:off x="524257" y="4767072"/>
            <a:ext cx="6423298" cy="1625210"/>
          </a:xfrm>
          <a:gradFill>
            <a:gsLst>
              <a:gs pos="0">
                <a:schemeClr val="accent1">
                  <a:lumMod val="5000"/>
                  <a:lumOff val="95000"/>
                </a:schemeClr>
              </a:gs>
              <a:gs pos="0">
                <a:schemeClr val="accent1"/>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4000" dirty="0">
                <a:solidFill>
                  <a:srgbClr val="FFFFFF"/>
                </a:solidFill>
              </a:rPr>
              <a:t>Dr Robert </a:t>
            </a:r>
            <a:r>
              <a:rPr lang="en-US" sz="4000" dirty="0" err="1">
                <a:solidFill>
                  <a:srgbClr val="FFFFFF"/>
                </a:solidFill>
              </a:rPr>
              <a:t>Marriott,MD</a:t>
            </a:r>
            <a:r>
              <a:rPr lang="en-US" sz="4000" dirty="0">
                <a:solidFill>
                  <a:srgbClr val="FFFFFF"/>
                </a:solidFill>
              </a:rPr>
              <a:t>,  FACS, CEO</a:t>
            </a:r>
          </a:p>
        </p:txBody>
      </p:sp>
      <p:pic>
        <p:nvPicPr>
          <p:cNvPr id="9" name="Graphic 21" descr="A person wearing a suit and tie smiling at the camera&#10;&#10;Description generated with very high confidence">
            <a:extLst>
              <a:ext uri="{FF2B5EF4-FFF2-40B4-BE49-F238E27FC236}">
                <a16:creationId xmlns:a16="http://schemas.microsoft.com/office/drawing/2014/main" id="{67FD8012-5C25-4248-99A1-2C13A95F9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659" y="908846"/>
            <a:ext cx="4005073" cy="3599149"/>
          </a:xfrm>
          <a:prstGeom prst="rect">
            <a:avLst/>
          </a:prstGeom>
        </p:spPr>
      </p:pic>
      <p:sp>
        <p:nvSpPr>
          <p:cNvPr id="56" name="Rectangle 5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9"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AA607D62-6837-4FA6-8E36-B0AD234DC2E7}"/>
              </a:ext>
            </a:extLst>
          </p:cNvPr>
          <p:cNvSpPr>
            <a:spLocks noGrp="1"/>
          </p:cNvSpPr>
          <p:nvPr>
            <p:ph idx="1"/>
          </p:nvPr>
        </p:nvSpPr>
        <p:spPr>
          <a:xfrm>
            <a:off x="8029323" y="917725"/>
            <a:ext cx="3424739" cy="4852362"/>
          </a:xfrm>
          <a:gradFill>
            <a:gsLst>
              <a:gs pos="0">
                <a:schemeClr val="accent1">
                  <a:lumMod val="5000"/>
                  <a:lumOff val="95000"/>
                </a:schemeClr>
              </a:gs>
              <a:gs pos="0">
                <a:schemeClr val="accent1"/>
              </a:gs>
              <a:gs pos="83000">
                <a:schemeClr val="accent1">
                  <a:lumMod val="45000"/>
                  <a:lumOff val="55000"/>
                </a:schemeClr>
              </a:gs>
              <a:gs pos="100000">
                <a:schemeClr val="accent1">
                  <a:lumMod val="30000"/>
                  <a:lumOff val="70000"/>
                </a:schemeClr>
              </a:gs>
            </a:gsLst>
            <a:lin ang="5400000" scaled="1"/>
          </a:gradFill>
        </p:spPr>
        <p:txBody>
          <a:bodyPr anchor="ctr">
            <a:normAutofit/>
          </a:bodyPr>
          <a:lstStyle/>
          <a:p>
            <a:endParaRPr lang="en-US" sz="2000" dirty="0">
              <a:solidFill>
                <a:srgbClr val="FFFFFF"/>
              </a:solidFill>
            </a:endParaRPr>
          </a:p>
          <a:p>
            <a:pPr marL="174625" lvl="1" indent="-146050">
              <a:spcBef>
                <a:spcPts val="0"/>
              </a:spcBef>
              <a:buClr>
                <a:srgbClr val="595959"/>
              </a:buClr>
              <a:buSzPct val="100000"/>
              <a:defRPr/>
            </a:pPr>
            <a:endParaRPr lang="en-US" sz="2000" kern="0" dirty="0">
              <a:solidFill>
                <a:srgbClr val="FFFFFF"/>
              </a:solidFill>
              <a:sym typeface="Calibri"/>
            </a:endParaRPr>
          </a:p>
          <a:p>
            <a:pPr marL="28575" lvl="1" indent="0">
              <a:spcBef>
                <a:spcPts val="0"/>
              </a:spcBef>
              <a:buClr>
                <a:srgbClr val="595959"/>
              </a:buClr>
              <a:buSzPct val="100000"/>
              <a:buNone/>
              <a:defRPr/>
            </a:pPr>
            <a:endParaRPr lang="en-US" sz="2000" kern="0" dirty="0">
              <a:solidFill>
                <a:srgbClr val="FFFFFF"/>
              </a:solidFill>
              <a:sym typeface="Calibri"/>
            </a:endParaRPr>
          </a:p>
          <a:p>
            <a:pPr marL="174625" lvl="1" indent="-146050">
              <a:spcBef>
                <a:spcPts val="0"/>
              </a:spcBef>
              <a:buClr>
                <a:srgbClr val="595959"/>
              </a:buClr>
              <a:buSzPct val="100000"/>
              <a:defRPr/>
            </a:pPr>
            <a:r>
              <a:rPr lang="en-US" sz="2000" kern="0" dirty="0">
                <a:solidFill>
                  <a:srgbClr val="FFFFFF"/>
                </a:solidFill>
                <a:sym typeface="Calibri"/>
              </a:rPr>
              <a:t>Founded ASWC in 2007</a:t>
            </a:r>
          </a:p>
          <a:p>
            <a:pPr marL="28575" lvl="1" indent="0">
              <a:spcBef>
                <a:spcPts val="0"/>
              </a:spcBef>
              <a:buClr>
                <a:srgbClr val="595959"/>
              </a:buClr>
              <a:buSzPct val="100000"/>
              <a:buNone/>
              <a:defRPr/>
            </a:pPr>
            <a:endParaRPr lang="en-US" sz="2000" kern="0" dirty="0">
              <a:solidFill>
                <a:srgbClr val="FFFFFF"/>
              </a:solidFill>
              <a:sym typeface="Calibri"/>
            </a:endParaRPr>
          </a:p>
          <a:p>
            <a:pPr marL="174625" lvl="1" indent="-146050">
              <a:spcBef>
                <a:spcPts val="0"/>
              </a:spcBef>
              <a:buClr>
                <a:srgbClr val="595959"/>
              </a:buClr>
              <a:buSzPct val="100000"/>
              <a:defRPr/>
            </a:pPr>
            <a:r>
              <a:rPr lang="en-US" sz="2000" kern="0" dirty="0">
                <a:solidFill>
                  <a:srgbClr val="FFFFFF"/>
                </a:solidFill>
                <a:sym typeface="Calibri"/>
              </a:rPr>
              <a:t>Chief Medical Officer of ASWC and Oversees 85 + physicians and 4 Medical Directors</a:t>
            </a:r>
          </a:p>
          <a:p>
            <a:pPr marL="174625" lvl="1" indent="-146050">
              <a:spcBef>
                <a:spcPts val="0"/>
              </a:spcBef>
              <a:buClr>
                <a:srgbClr val="595959"/>
              </a:buClr>
              <a:buSzPct val="100000"/>
              <a:defRPr/>
            </a:pPr>
            <a:endParaRPr lang="en-US" sz="2000" kern="0" dirty="0">
              <a:solidFill>
                <a:srgbClr val="FFFFFF"/>
              </a:solidFill>
              <a:sym typeface="Calibri"/>
            </a:endParaRPr>
          </a:p>
          <a:p>
            <a:pPr marL="174625" lvl="1" indent="-146050">
              <a:spcBef>
                <a:spcPts val="0"/>
              </a:spcBef>
              <a:buClr>
                <a:srgbClr val="595959"/>
              </a:buClr>
              <a:buSzPct val="100000"/>
              <a:defRPr/>
            </a:pPr>
            <a:r>
              <a:rPr lang="en-US" sz="2000" kern="0" dirty="0">
                <a:solidFill>
                  <a:srgbClr val="FFFFFF"/>
                </a:solidFill>
                <a:sym typeface="Calibri"/>
              </a:rPr>
              <a:t>Completed Surgical residency at Saint Vincent’s Hospital in New York City in 2005 </a:t>
            </a: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pic>
        <p:nvPicPr>
          <p:cNvPr id="15" name="Picture 14" descr="A close up of a sign&#10;&#10;Description generated with very high confidence">
            <a:extLst>
              <a:ext uri="{FF2B5EF4-FFF2-40B4-BE49-F238E27FC236}">
                <a16:creationId xmlns:a16="http://schemas.microsoft.com/office/drawing/2014/main" id="{70E3776F-C8D7-4309-B322-660C574DB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2" y="6301218"/>
            <a:ext cx="929353" cy="519204"/>
          </a:xfrm>
          <a:prstGeom prst="rect">
            <a:avLst/>
          </a:prstGeom>
        </p:spPr>
      </p:pic>
      <p:sp>
        <p:nvSpPr>
          <p:cNvPr id="2" name="Slide Number Placeholder 1">
            <a:extLst>
              <a:ext uri="{FF2B5EF4-FFF2-40B4-BE49-F238E27FC236}">
                <a16:creationId xmlns:a16="http://schemas.microsoft.com/office/drawing/2014/main" id="{616061F8-136F-4A8E-B35D-2C85545BD4D2}"/>
              </a:ext>
            </a:extLst>
          </p:cNvPr>
          <p:cNvSpPr>
            <a:spLocks noGrp="1"/>
          </p:cNvSpPr>
          <p:nvPr>
            <p:ph type="sldNum" sz="quarter" idx="12"/>
          </p:nvPr>
        </p:nvSpPr>
        <p:spPr>
          <a:xfrm>
            <a:off x="8873359" y="6492879"/>
            <a:ext cx="2743200" cy="365125"/>
          </a:xfrm>
        </p:spPr>
        <p:txBody>
          <a:bodyPr/>
          <a:lstStyle/>
          <a:p>
            <a:pPr>
              <a:defRPr/>
            </a:pPr>
            <a:fld id="{CC28C567-6502-46FF-99A8-5532F4D22F48}" type="slidenum">
              <a:rPr lang="en-US">
                <a:solidFill>
                  <a:prstClr val="black">
                    <a:tint val="75000"/>
                  </a:prstClr>
                </a:solidFill>
                <a:latin typeface="Calibri" panose="020F0502020204030204"/>
              </a:rPr>
              <a:pPr>
                <a:defRPr/>
              </a:pPr>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7107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0" name="Rectangle 29">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5525DD5C-14EE-4969-94B2-EBFDCFB17F7D}"/>
              </a:ext>
            </a:extLst>
          </p:cNvPr>
          <p:cNvSpPr>
            <a:spLocks noGrp="1"/>
          </p:cNvSpPr>
          <p:nvPr>
            <p:ph type="title"/>
          </p:nvPr>
        </p:nvSpPr>
        <p:spPr>
          <a:xfrm>
            <a:off x="643467" y="321738"/>
            <a:ext cx="10905066" cy="1135737"/>
          </a:xfrm>
        </p:spPr>
        <p:txBody>
          <a:bodyPr>
            <a:normAutofit/>
          </a:bodyPr>
          <a:lstStyle/>
          <a:p>
            <a:r>
              <a:rPr lang="en-US" sz="3600" dirty="0"/>
              <a:t>Other Regional Medical Directors</a:t>
            </a:r>
          </a:p>
        </p:txBody>
      </p:sp>
      <p:sp>
        <p:nvSpPr>
          <p:cNvPr id="5" name="Content Placeholder 4">
            <a:extLst>
              <a:ext uri="{FF2B5EF4-FFF2-40B4-BE49-F238E27FC236}">
                <a16:creationId xmlns:a16="http://schemas.microsoft.com/office/drawing/2014/main" id="{AA607D62-6837-4FA6-8E36-B0AD234DC2E7}"/>
              </a:ext>
            </a:extLst>
          </p:cNvPr>
          <p:cNvSpPr>
            <a:spLocks noGrp="1"/>
          </p:cNvSpPr>
          <p:nvPr>
            <p:ph idx="1"/>
          </p:nvPr>
        </p:nvSpPr>
        <p:spPr>
          <a:xfrm>
            <a:off x="643468" y="1319917"/>
            <a:ext cx="6842935" cy="5036432"/>
          </a:xfrm>
        </p:spPr>
        <p:txBody>
          <a:bodyPr>
            <a:normAutofit lnSpcReduction="10000"/>
          </a:bodyPr>
          <a:lstStyle/>
          <a:p>
            <a:r>
              <a:rPr lang="en-US" sz="1100" dirty="0"/>
              <a:t>Frank </a:t>
            </a:r>
            <a:r>
              <a:rPr lang="en-US" sz="1100" dirty="0" err="1"/>
              <a:t>Ciminello</a:t>
            </a:r>
            <a:r>
              <a:rPr lang="en-US" sz="1100" dirty="0"/>
              <a:t>, MD, FACS</a:t>
            </a:r>
          </a:p>
          <a:p>
            <a:pPr lvl="1"/>
            <a:r>
              <a:rPr lang="en-US" sz="1100" dirty="0"/>
              <a:t>Regional Medical Director, </a:t>
            </a:r>
            <a:r>
              <a:rPr lang="en-US" sz="1100" b="1" dirty="0"/>
              <a:t>Northeast</a:t>
            </a:r>
          </a:p>
          <a:p>
            <a:pPr lvl="1"/>
            <a:r>
              <a:rPr lang="en-US" sz="1100" dirty="0"/>
              <a:t>Board Certified by the American Board of Plastic Surgery</a:t>
            </a:r>
          </a:p>
          <a:p>
            <a:pPr lvl="1"/>
            <a:r>
              <a:rPr lang="en-US" sz="1100" dirty="0"/>
              <a:t>Completed Surgical residency at Saint Luke’s Roosevelt Hospital in New York City in 2005, Plastic Surgery Fellowship at UC Davis Medical Center in 2007 and the Dr. Anthony Wolfe Craniofacial Surgery Fellowship at Miami Children’s Hospital in 2008</a:t>
            </a:r>
            <a:r>
              <a:rPr lang="en-US" sz="1100" kern="0" dirty="0">
                <a:solidFill>
                  <a:srgbClr val="FFFFFF"/>
                </a:solidFill>
                <a:sym typeface="Calibri"/>
              </a:rPr>
              <a:t> Lu’s Roosevelt </a:t>
            </a:r>
            <a:r>
              <a:rPr lang="en-US" sz="800" kern="0" dirty="0">
                <a:solidFill>
                  <a:srgbClr val="FFFFFF"/>
                </a:solidFill>
                <a:sym typeface="Calibri"/>
              </a:rPr>
              <a:t>Hospital in New York City in 2005, Plastic Surgery Fellowship at UC Davis Medical Center in 2007 and the Dr. Anthony Wolfe Craniofacial Surgery Fellowship at Miami Children’s Hospital in 2008urgical residency at Saint Luke’s Roosevelt Hospital in New York City in 2005, Plastic Surgery Fellowship at UC Davis Medical Center in 2007  the Dr. Anthony Wolfe Craniofacial Surgery Fellowship at Miami Children’s Hospital in 200</a:t>
            </a:r>
            <a:endParaRPr lang="en-US" sz="700" dirty="0"/>
          </a:p>
          <a:p>
            <a:r>
              <a:rPr lang="en-US" sz="1100" dirty="0"/>
              <a:t>Daniel Brown, MD, FACS </a:t>
            </a:r>
          </a:p>
          <a:p>
            <a:pPr lvl="1"/>
            <a:r>
              <a:rPr lang="en-US" sz="1100" dirty="0"/>
              <a:t>Regional Medical Director, </a:t>
            </a:r>
            <a:r>
              <a:rPr lang="en-US" sz="1100" b="1" dirty="0"/>
              <a:t>Southwest</a:t>
            </a:r>
          </a:p>
          <a:p>
            <a:pPr lvl="1"/>
            <a:r>
              <a:rPr lang="en-US" sz="1100" dirty="0"/>
              <a:t>Board Certified by the American Board of Plastic Surgery</a:t>
            </a:r>
          </a:p>
          <a:p>
            <a:pPr lvl="1"/>
            <a:r>
              <a:rPr lang="en-US" sz="1100" dirty="0"/>
              <a:t>Completed his surgical residency at St. Vincent’s Hospital and Medical Center in New York City, Plastic Surgery Fellowship at NYU Medical Center and plastic surgery residency at UC San Diego Medical Center</a:t>
            </a:r>
          </a:p>
          <a:p>
            <a:pPr lvl="1"/>
            <a:endParaRPr lang="en-US" sz="1100" dirty="0"/>
          </a:p>
          <a:p>
            <a:r>
              <a:rPr lang="en-US" sz="1100" dirty="0"/>
              <a:t>Uri </a:t>
            </a:r>
            <a:r>
              <a:rPr lang="en-US" sz="1100" dirty="0" err="1"/>
              <a:t>Gedalia</a:t>
            </a:r>
            <a:r>
              <a:rPr lang="en-US" sz="1100" dirty="0"/>
              <a:t>, MD</a:t>
            </a:r>
          </a:p>
          <a:p>
            <a:pPr lvl="1"/>
            <a:r>
              <a:rPr lang="en-US" sz="1100" dirty="0"/>
              <a:t>Regional Medical Director, </a:t>
            </a:r>
            <a:r>
              <a:rPr lang="en-US" sz="1100" b="1" dirty="0"/>
              <a:t>South Central</a:t>
            </a:r>
          </a:p>
          <a:p>
            <a:pPr lvl="1"/>
            <a:r>
              <a:rPr lang="en-US" sz="1100" dirty="0"/>
              <a:t>Board Certified by the American Board of Surgery</a:t>
            </a:r>
          </a:p>
          <a:p>
            <a:pPr lvl="1"/>
            <a:r>
              <a:rPr lang="en-US" sz="1100" dirty="0"/>
              <a:t>Completed his surgical residency at St. Vincent’s Hospital and Medical Center in New York City and MIST Fellowship at UT Houston</a:t>
            </a:r>
          </a:p>
          <a:p>
            <a:pPr lvl="1"/>
            <a:r>
              <a:rPr lang="en-US" sz="1100" dirty="0"/>
              <a:t>Committee Member of the American Board of Wound Care Management, Surgical Fellowship</a:t>
            </a:r>
          </a:p>
          <a:p>
            <a:pPr marL="457200" lvl="1" indent="0">
              <a:buNone/>
            </a:pPr>
            <a:endParaRPr lang="en-US" sz="1100" dirty="0"/>
          </a:p>
          <a:p>
            <a:r>
              <a:rPr lang="en-US" sz="1100" dirty="0"/>
              <a:t>John Griffin, MD</a:t>
            </a:r>
          </a:p>
          <a:p>
            <a:pPr lvl="1"/>
            <a:r>
              <a:rPr lang="en-US" sz="1100" dirty="0"/>
              <a:t>Regional Medical Director,  </a:t>
            </a:r>
            <a:r>
              <a:rPr lang="en-US" sz="1100" b="1" dirty="0"/>
              <a:t>New England</a:t>
            </a:r>
          </a:p>
          <a:p>
            <a:pPr lvl="1"/>
            <a:r>
              <a:rPr lang="en-US" sz="1100" dirty="0"/>
              <a:t>Board Certified by the American Board of Surgery, Board Certified by the American Board of Wound Management</a:t>
            </a:r>
          </a:p>
          <a:p>
            <a:pPr lvl="1"/>
            <a:r>
              <a:rPr lang="en-US" sz="1100" dirty="0"/>
              <a:t>Completed his surgical residency at Morristown Memorial Hospital in Morristown, NJ, Surgical Fellowship</a:t>
            </a:r>
          </a:p>
          <a:p>
            <a:endParaRPr lang="en-US" sz="1100" dirty="0"/>
          </a:p>
          <a:p>
            <a:endParaRPr lang="en-US" sz="1100" dirty="0"/>
          </a:p>
        </p:txBody>
      </p:sp>
      <p:grpSp>
        <p:nvGrpSpPr>
          <p:cNvPr id="33" name="Group 3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4" name="Isosceles Triangle 3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a:extLst>
              <a:ext uri="{FF2B5EF4-FFF2-40B4-BE49-F238E27FC236}">
                <a16:creationId xmlns:a16="http://schemas.microsoft.com/office/drawing/2014/main" id="{4C4AA2EF-9A20-4757-9661-7CF2C521F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2318" y="1782981"/>
            <a:ext cx="3416214" cy="3416214"/>
          </a:xfrm>
          <a:prstGeom prst="rect">
            <a:avLst/>
          </a:prstGeom>
        </p:spPr>
      </p:pic>
      <p:sp>
        <p:nvSpPr>
          <p:cNvPr id="2" name="Slide Number Placeholder 1">
            <a:extLst>
              <a:ext uri="{FF2B5EF4-FFF2-40B4-BE49-F238E27FC236}">
                <a16:creationId xmlns:a16="http://schemas.microsoft.com/office/drawing/2014/main" id="{AE46ED7F-DBCE-43BA-A5C3-BA9780121374}"/>
              </a:ext>
            </a:extLst>
          </p:cNvPr>
          <p:cNvSpPr>
            <a:spLocks noGrp="1"/>
          </p:cNvSpPr>
          <p:nvPr>
            <p:ph type="sldNum" sz="quarter" idx="12"/>
          </p:nvPr>
        </p:nvSpPr>
        <p:spPr>
          <a:xfrm>
            <a:off x="8805333" y="6356354"/>
            <a:ext cx="2743200" cy="365125"/>
          </a:xfrm>
        </p:spPr>
        <p:txBody>
          <a:bodyPr>
            <a:normAutofit/>
          </a:bodyPr>
          <a:lstStyle/>
          <a:p>
            <a:pPr>
              <a:spcAft>
                <a:spcPts val="600"/>
              </a:spcAft>
            </a:pPr>
            <a:fld id="{CC28C567-6502-46FF-99A8-5532F4D22F48}" type="slidenum">
              <a:rPr lang="en-US" smtClean="0"/>
              <a:pPr>
                <a:spcAft>
                  <a:spcPts val="600"/>
                </a:spcAft>
              </a:pPr>
              <a:t>3</a:t>
            </a:fld>
            <a:endParaRPr lang="en-US"/>
          </a:p>
        </p:txBody>
      </p:sp>
      <p:pic>
        <p:nvPicPr>
          <p:cNvPr id="15" name="Picture 14" descr="A close up of a sign&#10;&#10;Description generated with very high confidence">
            <a:extLst>
              <a:ext uri="{FF2B5EF4-FFF2-40B4-BE49-F238E27FC236}">
                <a16:creationId xmlns:a16="http://schemas.microsoft.com/office/drawing/2014/main" id="{70E3776F-C8D7-4309-B322-660C574DB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02" y="6301218"/>
            <a:ext cx="929353" cy="519204"/>
          </a:xfrm>
          <a:prstGeom prst="rect">
            <a:avLst/>
          </a:prstGeom>
        </p:spPr>
      </p:pic>
    </p:spTree>
    <p:extLst>
      <p:ext uri="{BB962C8B-B14F-4D97-AF65-F5344CB8AC3E}">
        <p14:creationId xmlns:p14="http://schemas.microsoft.com/office/powerpoint/2010/main" val="303371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34" name="Rectangle 33">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8F39DBE-F8B5-4AC8-BE75-D050C8014906}"/>
              </a:ext>
            </a:extLst>
          </p:cNvPr>
          <p:cNvSpPr>
            <a:spLocks noGrp="1"/>
          </p:cNvSpPr>
          <p:nvPr>
            <p:ph type="title"/>
          </p:nvPr>
        </p:nvSpPr>
        <p:spPr>
          <a:xfrm>
            <a:off x="643467" y="321738"/>
            <a:ext cx="10905066" cy="1135737"/>
          </a:xfrm>
        </p:spPr>
        <p:txBody>
          <a:bodyPr>
            <a:normAutofit/>
          </a:bodyPr>
          <a:lstStyle/>
          <a:p>
            <a:r>
              <a:rPr lang="en-US" sz="3600"/>
              <a:t>Highly-Trained Surgeons/</a:t>
            </a:r>
            <a:br>
              <a:rPr lang="en-US" sz="3600"/>
            </a:br>
            <a:r>
              <a:rPr lang="en-US" sz="3600"/>
              <a:t>Extenders</a:t>
            </a:r>
          </a:p>
        </p:txBody>
      </p:sp>
      <p:pic>
        <p:nvPicPr>
          <p:cNvPr id="28" name="Graphic 27" descr="Group of people">
            <a:extLst>
              <a:ext uri="{FF2B5EF4-FFF2-40B4-BE49-F238E27FC236}">
                <a16:creationId xmlns:a16="http://schemas.microsoft.com/office/drawing/2014/main" id="{3CFB789E-5384-4472-8C2B-AAE46C78F4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10625" y="2046529"/>
            <a:ext cx="3483864" cy="3483864"/>
          </a:xfrm>
          <a:prstGeom prst="rect">
            <a:avLst/>
          </a:prstGeom>
        </p:spPr>
      </p:pic>
      <p:sp>
        <p:nvSpPr>
          <p:cNvPr id="3" name="Content Placeholder 2">
            <a:extLst>
              <a:ext uri="{FF2B5EF4-FFF2-40B4-BE49-F238E27FC236}">
                <a16:creationId xmlns:a16="http://schemas.microsoft.com/office/drawing/2014/main" id="{99132C8E-37E4-4AFD-ABF3-F9B09840CBFF}"/>
              </a:ext>
            </a:extLst>
          </p:cNvPr>
          <p:cNvSpPr>
            <a:spLocks noGrp="1"/>
          </p:cNvSpPr>
          <p:nvPr>
            <p:ph idx="1"/>
          </p:nvPr>
        </p:nvSpPr>
        <p:spPr>
          <a:xfrm>
            <a:off x="4705601" y="1782981"/>
            <a:ext cx="6842935" cy="4393982"/>
          </a:xfrm>
        </p:spPr>
        <p:txBody>
          <a:bodyPr>
            <a:normAutofit/>
          </a:bodyPr>
          <a:lstStyle/>
          <a:p>
            <a:pPr marL="0" indent="0" eaLnBrk="0" hangingPunct="0">
              <a:spcBef>
                <a:spcPct val="20000"/>
              </a:spcBef>
              <a:buNone/>
            </a:pPr>
            <a:endParaRPr lang="en-US" sz="2000" b="1" dirty="0"/>
          </a:p>
          <a:p>
            <a:pPr eaLnBrk="0" hangingPunct="0">
              <a:spcBef>
                <a:spcPct val="20000"/>
              </a:spcBef>
            </a:pPr>
            <a:r>
              <a:rPr lang="en-US" sz="2000" b="1" dirty="0"/>
              <a:t> Surgeons:</a:t>
            </a:r>
          </a:p>
          <a:p>
            <a:pPr marL="344488" lvl="1" indent="0" eaLnBrk="0" hangingPunct="0">
              <a:spcBef>
                <a:spcPct val="20000"/>
              </a:spcBef>
              <a:buSzPct val="70000"/>
              <a:buNone/>
            </a:pPr>
            <a:r>
              <a:rPr lang="en-US" sz="2000" dirty="0">
                <a:cs typeface="Arial"/>
              </a:rPr>
              <a:t>110+ Highly Trained Surgeons, both full time and contracted</a:t>
            </a:r>
          </a:p>
          <a:p>
            <a:pPr marL="344488" lvl="1" indent="0" eaLnBrk="0" hangingPunct="0">
              <a:spcBef>
                <a:spcPct val="20000"/>
              </a:spcBef>
              <a:buSzPct val="70000"/>
              <a:buNone/>
            </a:pPr>
            <a:endParaRPr lang="en-US" sz="2000" dirty="0">
              <a:cs typeface="Arial"/>
            </a:endParaRPr>
          </a:p>
          <a:p>
            <a:pPr marL="344488" lvl="1" eaLnBrk="0" hangingPunct="0">
              <a:spcBef>
                <a:spcPct val="20000"/>
              </a:spcBef>
              <a:buSzPct val="70000"/>
            </a:pPr>
            <a:r>
              <a:rPr lang="en-US" sz="2000" b="1" dirty="0">
                <a:cs typeface="Arial"/>
              </a:rPr>
              <a:t>Mid-level</a:t>
            </a:r>
            <a:r>
              <a:rPr lang="en-US" sz="2000" dirty="0">
                <a:cs typeface="Arial"/>
              </a:rPr>
              <a:t>(Nurse Practitioners, Physician Assistants)</a:t>
            </a:r>
            <a:r>
              <a:rPr lang="en-US" sz="2000" b="1" dirty="0">
                <a:cs typeface="Arial"/>
              </a:rPr>
              <a:t>:</a:t>
            </a:r>
            <a:endParaRPr lang="en-US" sz="2000" dirty="0">
              <a:cs typeface="Arial"/>
            </a:endParaRPr>
          </a:p>
          <a:p>
            <a:pPr marL="115888" lvl="1" indent="0" eaLnBrk="0" hangingPunct="0">
              <a:spcBef>
                <a:spcPct val="20000"/>
              </a:spcBef>
              <a:buSzPct val="70000"/>
              <a:buNone/>
            </a:pPr>
            <a:r>
              <a:rPr lang="en-US" sz="2000" dirty="0">
                <a:cs typeface="Arial"/>
              </a:rPr>
              <a:t>   19 Both part time and full time </a:t>
            </a:r>
          </a:p>
          <a:p>
            <a:pPr marL="344488" lvl="1" indent="0" eaLnBrk="0" hangingPunct="0">
              <a:spcBef>
                <a:spcPct val="20000"/>
              </a:spcBef>
              <a:buSzPct val="70000"/>
              <a:buNone/>
            </a:pPr>
            <a:endParaRPr lang="en-US" altLang="en-US" sz="2000" dirty="0">
              <a:cs typeface="Arial"/>
            </a:endParaRPr>
          </a:p>
          <a:p>
            <a:pPr marL="344488" lvl="1" indent="0" eaLnBrk="0" hangingPunct="0">
              <a:spcBef>
                <a:spcPct val="20000"/>
              </a:spcBef>
              <a:buSzPct val="70000"/>
              <a:buNone/>
            </a:pPr>
            <a:r>
              <a:rPr lang="en-US" altLang="en-US" sz="2000" dirty="0">
                <a:cs typeface="Arial"/>
              </a:rPr>
              <a:t>***Wound Care Certification (Wound Care Certification for incoming providers through ABWM)</a:t>
            </a:r>
          </a:p>
          <a:p>
            <a:pPr marL="173038" indent="-285750" eaLnBrk="0" hangingPunct="0">
              <a:spcBef>
                <a:spcPct val="20000"/>
              </a:spcBef>
              <a:buSzPct val="70000"/>
            </a:pPr>
            <a:endParaRPr lang="en-US" altLang="en-US" sz="2000" b="1" dirty="0">
              <a:cs typeface="Arial"/>
            </a:endParaRPr>
          </a:p>
          <a:p>
            <a:pPr marL="0" indent="0">
              <a:buNone/>
            </a:pPr>
            <a:endParaRPr lang="en-US" sz="2000" dirty="0"/>
          </a:p>
        </p:txBody>
      </p:sp>
      <p:sp>
        <p:nvSpPr>
          <p:cNvPr id="5" name="Slide Number Placeholder 4">
            <a:extLst>
              <a:ext uri="{FF2B5EF4-FFF2-40B4-BE49-F238E27FC236}">
                <a16:creationId xmlns:a16="http://schemas.microsoft.com/office/drawing/2014/main" id="{7E2B9432-3147-4815-8BDC-E59ED5128A0A}"/>
              </a:ext>
            </a:extLst>
          </p:cNvPr>
          <p:cNvSpPr>
            <a:spLocks noGrp="1"/>
          </p:cNvSpPr>
          <p:nvPr>
            <p:ph type="sldNum" sz="quarter" idx="12"/>
          </p:nvPr>
        </p:nvSpPr>
        <p:spPr>
          <a:xfrm>
            <a:off x="8805332" y="6356354"/>
            <a:ext cx="2743200" cy="365125"/>
          </a:xfrm>
        </p:spPr>
        <p:txBody>
          <a:bodyPr>
            <a:normAutofit/>
          </a:bodyPr>
          <a:lstStyle/>
          <a:p>
            <a:pPr>
              <a:spcAft>
                <a:spcPts val="600"/>
              </a:spcAft>
              <a:defRPr/>
            </a:pPr>
            <a:fld id="{CC28C567-6502-46FF-99A8-5532F4D22F48}" type="slidenum">
              <a:rPr lang="en-US">
                <a:latin typeface="Calibri" panose="020F0502020204030204"/>
              </a:rPr>
              <a:pPr>
                <a:spcAft>
                  <a:spcPts val="600"/>
                </a:spcAft>
                <a:defRPr/>
              </a:pPr>
              <a:t>4</a:t>
            </a:fld>
            <a:endParaRPr lang="en-US">
              <a:latin typeface="Calibri" panose="020F0502020204030204"/>
            </a:endParaRPr>
          </a:p>
        </p:txBody>
      </p:sp>
      <p:grpSp>
        <p:nvGrpSpPr>
          <p:cNvPr id="37" name="Group 3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38" name="Isosceles Triangle 3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close up of a sign&#10;&#10;Description generated with very high confidence">
            <a:extLst>
              <a:ext uri="{FF2B5EF4-FFF2-40B4-BE49-F238E27FC236}">
                <a16:creationId xmlns:a16="http://schemas.microsoft.com/office/drawing/2014/main" id="{3529B1EC-037D-4BD7-A280-50EFB5011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02" y="6301218"/>
            <a:ext cx="929353" cy="519204"/>
          </a:xfrm>
          <a:prstGeom prst="rect">
            <a:avLst/>
          </a:prstGeom>
        </p:spPr>
      </p:pic>
    </p:spTree>
    <p:extLst>
      <p:ext uri="{BB962C8B-B14F-4D97-AF65-F5344CB8AC3E}">
        <p14:creationId xmlns:p14="http://schemas.microsoft.com/office/powerpoint/2010/main" val="237150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9DBE-F8B5-4AC8-BE75-D050C8014906}"/>
              </a:ext>
            </a:extLst>
          </p:cNvPr>
          <p:cNvSpPr>
            <a:spLocks noGrp="1"/>
          </p:cNvSpPr>
          <p:nvPr>
            <p:ph type="title"/>
          </p:nvPr>
        </p:nvSpPr>
        <p:spPr>
          <a:xfrm>
            <a:off x="254525" y="339364"/>
            <a:ext cx="11538408" cy="1291472"/>
          </a:xfrm>
          <a:gradFill>
            <a:gsLst>
              <a:gs pos="0">
                <a:schemeClr val="accent1">
                  <a:lumMod val="5000"/>
                  <a:lumOff val="95000"/>
                </a:schemeClr>
              </a:gs>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2100" dirty="0"/>
              <a:t>  </a:t>
            </a:r>
            <a:br>
              <a:rPr lang="en-US" sz="2100" dirty="0"/>
            </a:br>
            <a:r>
              <a:rPr lang="en-US" sz="2800" dirty="0"/>
              <a:t>ASWC</a:t>
            </a:r>
            <a:br>
              <a:rPr lang="en-US" sz="2800" dirty="0"/>
            </a:br>
            <a:r>
              <a:rPr lang="en-US" sz="2800" dirty="0"/>
              <a:t> Wound Care Priorities </a:t>
            </a:r>
          </a:p>
        </p:txBody>
      </p:sp>
      <p:sp>
        <p:nvSpPr>
          <p:cNvPr id="3" name="Slide Number Placeholder 2">
            <a:extLst>
              <a:ext uri="{FF2B5EF4-FFF2-40B4-BE49-F238E27FC236}">
                <a16:creationId xmlns:a16="http://schemas.microsoft.com/office/drawing/2014/main" id="{2F290038-2A39-4A1E-80B1-6F90E8237DB1}"/>
              </a:ext>
            </a:extLst>
          </p:cNvPr>
          <p:cNvSpPr>
            <a:spLocks noGrp="1"/>
          </p:cNvSpPr>
          <p:nvPr>
            <p:ph type="sldNum" sz="quarter" idx="12"/>
          </p:nvPr>
        </p:nvSpPr>
        <p:spPr>
          <a:xfrm>
            <a:off x="8610600" y="6356354"/>
            <a:ext cx="2743200" cy="365125"/>
          </a:xfrm>
        </p:spPr>
        <p:txBody>
          <a:bodyPr>
            <a:normAutofit/>
          </a:bodyPr>
          <a:lstStyle/>
          <a:p>
            <a:pPr>
              <a:spcAft>
                <a:spcPts val="600"/>
              </a:spcAft>
              <a:defRPr/>
            </a:pPr>
            <a:fld id="{CC28C567-6502-46FF-99A8-5532F4D22F48}" type="slidenum">
              <a:rPr lang="en-US">
                <a:latin typeface="Calibri" panose="020F0502020204030204"/>
              </a:rPr>
              <a:pPr>
                <a:spcAft>
                  <a:spcPts val="600"/>
                </a:spcAft>
                <a:defRPr/>
              </a:pPr>
              <a:t>5</a:t>
            </a:fld>
            <a:endParaRPr lang="en-US">
              <a:latin typeface="Calibri" panose="020F0502020204030204"/>
            </a:endParaRPr>
          </a:p>
        </p:txBody>
      </p:sp>
      <p:pic>
        <p:nvPicPr>
          <p:cNvPr id="4" name="Picture 3" descr="A close up of a sign&#10;&#10;Description generated with very high confidence">
            <a:extLst>
              <a:ext uri="{FF2B5EF4-FFF2-40B4-BE49-F238E27FC236}">
                <a16:creationId xmlns:a16="http://schemas.microsoft.com/office/drawing/2014/main" id="{3529B1EC-037D-4BD7-A280-50EFB5011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2" y="6301218"/>
            <a:ext cx="929353" cy="519204"/>
          </a:xfrm>
          <a:prstGeom prst="rect">
            <a:avLst/>
          </a:prstGeom>
        </p:spPr>
      </p:pic>
      <p:graphicFrame>
        <p:nvGraphicFramePr>
          <p:cNvPr id="11" name="Content Placeholder 2">
            <a:extLst>
              <a:ext uri="{FF2B5EF4-FFF2-40B4-BE49-F238E27FC236}">
                <a16:creationId xmlns:a16="http://schemas.microsoft.com/office/drawing/2014/main" id="{F9CB99D2-F177-4445-BE26-8B583EF67B32}"/>
              </a:ext>
            </a:extLst>
          </p:cNvPr>
          <p:cNvGraphicFramePr>
            <a:graphicFrameLocks noGrp="1"/>
          </p:cNvGraphicFramePr>
          <p:nvPr>
            <p:ph idx="1"/>
            <p:extLst>
              <p:ext uri="{D42A27DB-BD31-4B8C-83A1-F6EECF244321}">
                <p14:modId xmlns:p14="http://schemas.microsoft.com/office/powerpoint/2010/main" val="47666013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A picture containing drawing&#10;&#10;Description automatically generated">
            <a:extLst>
              <a:ext uri="{FF2B5EF4-FFF2-40B4-BE49-F238E27FC236}">
                <a16:creationId xmlns:a16="http://schemas.microsoft.com/office/drawing/2014/main" id="{9EAA7927-9CD0-4DCA-957D-362CC9AD29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9803" y="425652"/>
            <a:ext cx="1974523" cy="1118896"/>
          </a:xfrm>
          <a:prstGeom prst="rect">
            <a:avLst/>
          </a:prstGeom>
        </p:spPr>
      </p:pic>
    </p:spTree>
    <p:extLst>
      <p:ext uri="{BB962C8B-B14F-4D97-AF65-F5344CB8AC3E}">
        <p14:creationId xmlns:p14="http://schemas.microsoft.com/office/powerpoint/2010/main" val="410665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9DBE-F8B5-4AC8-BE75-D050C8014906}"/>
              </a:ext>
            </a:extLst>
          </p:cNvPr>
          <p:cNvSpPr>
            <a:spLocks noGrp="1"/>
          </p:cNvSpPr>
          <p:nvPr>
            <p:ph type="title"/>
          </p:nvPr>
        </p:nvSpPr>
        <p:spPr>
          <a:xfrm>
            <a:off x="0" y="301971"/>
            <a:ext cx="11538408" cy="1291472"/>
          </a:xfrm>
          <a:gradFill>
            <a:gsLst>
              <a:gs pos="0">
                <a:schemeClr val="accent1">
                  <a:lumMod val="5000"/>
                  <a:lumOff val="95000"/>
                </a:schemeClr>
              </a:gs>
              <a:gs pos="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2100" dirty="0"/>
              <a:t>  </a:t>
            </a:r>
            <a:br>
              <a:rPr lang="en-US" sz="2100" dirty="0"/>
            </a:br>
            <a:r>
              <a:rPr lang="en-US" sz="2800" dirty="0"/>
              <a:t>ASWC</a:t>
            </a:r>
            <a:br>
              <a:rPr lang="en-US" sz="2800" dirty="0"/>
            </a:br>
            <a:r>
              <a:rPr lang="en-US" sz="2800" dirty="0"/>
              <a:t> Wound Care Priorities  </a:t>
            </a:r>
          </a:p>
        </p:txBody>
      </p:sp>
      <p:sp>
        <p:nvSpPr>
          <p:cNvPr id="3" name="Slide Number Placeholder 2">
            <a:extLst>
              <a:ext uri="{FF2B5EF4-FFF2-40B4-BE49-F238E27FC236}">
                <a16:creationId xmlns:a16="http://schemas.microsoft.com/office/drawing/2014/main" id="{2F290038-2A39-4A1E-80B1-6F90E8237DB1}"/>
              </a:ext>
            </a:extLst>
          </p:cNvPr>
          <p:cNvSpPr>
            <a:spLocks noGrp="1"/>
          </p:cNvSpPr>
          <p:nvPr>
            <p:ph type="sldNum" sz="quarter" idx="12"/>
          </p:nvPr>
        </p:nvSpPr>
        <p:spPr>
          <a:xfrm>
            <a:off x="8610600" y="6356354"/>
            <a:ext cx="2743200" cy="365125"/>
          </a:xfrm>
        </p:spPr>
        <p:txBody>
          <a:bodyPr>
            <a:normAutofit/>
          </a:bodyPr>
          <a:lstStyle/>
          <a:p>
            <a:pPr>
              <a:spcAft>
                <a:spcPts val="600"/>
              </a:spcAft>
              <a:defRPr/>
            </a:pPr>
            <a:fld id="{CC28C567-6502-46FF-99A8-5532F4D22F48}" type="slidenum">
              <a:rPr lang="en-US">
                <a:latin typeface="Calibri" panose="020F0502020204030204"/>
              </a:rPr>
              <a:pPr>
                <a:spcAft>
                  <a:spcPts val="600"/>
                </a:spcAft>
                <a:defRPr/>
              </a:pPr>
              <a:t>6</a:t>
            </a:fld>
            <a:endParaRPr lang="en-US">
              <a:latin typeface="Calibri" panose="020F0502020204030204"/>
            </a:endParaRPr>
          </a:p>
        </p:txBody>
      </p:sp>
      <p:pic>
        <p:nvPicPr>
          <p:cNvPr id="4" name="Picture 3" descr="A close up of a sign&#10;&#10;Description generated with very high confidence">
            <a:extLst>
              <a:ext uri="{FF2B5EF4-FFF2-40B4-BE49-F238E27FC236}">
                <a16:creationId xmlns:a16="http://schemas.microsoft.com/office/drawing/2014/main" id="{3529B1EC-037D-4BD7-A280-50EFB5011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2" y="6301218"/>
            <a:ext cx="929353" cy="519204"/>
          </a:xfrm>
          <a:prstGeom prst="rect">
            <a:avLst/>
          </a:prstGeom>
        </p:spPr>
      </p:pic>
      <p:graphicFrame>
        <p:nvGraphicFramePr>
          <p:cNvPr id="11" name="Content Placeholder 2">
            <a:extLst>
              <a:ext uri="{FF2B5EF4-FFF2-40B4-BE49-F238E27FC236}">
                <a16:creationId xmlns:a16="http://schemas.microsoft.com/office/drawing/2014/main" id="{F9CB99D2-F177-4445-BE26-8B583EF67B32}"/>
              </a:ext>
            </a:extLst>
          </p:cNvPr>
          <p:cNvGraphicFramePr>
            <a:graphicFrameLocks noGrp="1"/>
          </p:cNvGraphicFramePr>
          <p:nvPr>
            <p:ph idx="1"/>
            <p:extLst>
              <p:ext uri="{D42A27DB-BD31-4B8C-83A1-F6EECF244321}">
                <p14:modId xmlns:p14="http://schemas.microsoft.com/office/powerpoint/2010/main" val="108775025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picture containing drawing&#10;&#10;Description automatically generated">
            <a:extLst>
              <a:ext uri="{FF2B5EF4-FFF2-40B4-BE49-F238E27FC236}">
                <a16:creationId xmlns:a16="http://schemas.microsoft.com/office/drawing/2014/main" id="{9DCD6141-03E0-4EB0-8FA7-F2013607F8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9804" y="425652"/>
            <a:ext cx="1842548" cy="1044110"/>
          </a:xfrm>
          <a:prstGeom prst="rect">
            <a:avLst/>
          </a:prstGeom>
        </p:spPr>
      </p:pic>
    </p:spTree>
    <p:extLst>
      <p:ext uri="{BB962C8B-B14F-4D97-AF65-F5344CB8AC3E}">
        <p14:creationId xmlns:p14="http://schemas.microsoft.com/office/powerpoint/2010/main" val="27259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grpSp>
        <p:nvGrpSpPr>
          <p:cNvPr id="33" name="Group 32">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34" name="Rectangle 33">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5" name="Isosceles Triangle 34">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grpSp>
      <p:sp>
        <p:nvSpPr>
          <p:cNvPr id="2" name="Title 1">
            <a:extLst>
              <a:ext uri="{FF2B5EF4-FFF2-40B4-BE49-F238E27FC236}">
                <a16:creationId xmlns:a16="http://schemas.microsoft.com/office/drawing/2014/main" id="{48F39DBE-F8B5-4AC8-BE75-D050C8014906}"/>
              </a:ext>
            </a:extLst>
          </p:cNvPr>
          <p:cNvSpPr>
            <a:spLocks noGrp="1"/>
          </p:cNvSpPr>
          <p:nvPr>
            <p:ph type="title"/>
          </p:nvPr>
        </p:nvSpPr>
        <p:spPr>
          <a:xfrm>
            <a:off x="643467" y="321738"/>
            <a:ext cx="10905066" cy="1135737"/>
          </a:xfrm>
        </p:spPr>
        <p:txBody>
          <a:bodyPr>
            <a:normAutofit/>
          </a:bodyPr>
          <a:lstStyle/>
          <a:p>
            <a:r>
              <a:rPr lang="en-US" sz="5100" cap="all" spc="200" dirty="0">
                <a:solidFill>
                  <a:srgbClr val="2A1A00"/>
                </a:solidFill>
                <a:latin typeface="Impact" panose="020B0806030902050204"/>
              </a:rPr>
              <a:t> ASWC Services</a:t>
            </a:r>
            <a:endParaRPr lang="en-US" sz="3600" dirty="0"/>
          </a:p>
        </p:txBody>
      </p:sp>
      <p:sp>
        <p:nvSpPr>
          <p:cNvPr id="3" name="Content Placeholder 2">
            <a:extLst>
              <a:ext uri="{FF2B5EF4-FFF2-40B4-BE49-F238E27FC236}">
                <a16:creationId xmlns:a16="http://schemas.microsoft.com/office/drawing/2014/main" id="{99132C8E-37E4-4AFD-ABF3-F9B09840CBFF}"/>
              </a:ext>
            </a:extLst>
          </p:cNvPr>
          <p:cNvSpPr>
            <a:spLocks noGrp="1"/>
          </p:cNvSpPr>
          <p:nvPr>
            <p:ph idx="1"/>
          </p:nvPr>
        </p:nvSpPr>
        <p:spPr>
          <a:xfrm>
            <a:off x="4705601" y="1782981"/>
            <a:ext cx="6842935" cy="4393982"/>
          </a:xfrm>
        </p:spPr>
        <p:txBody>
          <a:bodyPr>
            <a:normAutofit fontScale="92500" lnSpcReduction="10000"/>
          </a:bodyPr>
          <a:lstStyle/>
          <a:p>
            <a:pPr marL="0" indent="0" eaLnBrk="0" hangingPunct="0">
              <a:spcBef>
                <a:spcPct val="20000"/>
              </a:spcBef>
              <a:buNone/>
            </a:pPr>
            <a:endParaRPr lang="en-US" sz="2000" b="1" dirty="0"/>
          </a:p>
          <a:p>
            <a:pPr eaLnBrk="0" hangingPunct="0">
              <a:spcBef>
                <a:spcPct val="20000"/>
              </a:spcBef>
            </a:pPr>
            <a:r>
              <a:rPr lang="en-US" sz="2000" b="1" dirty="0"/>
              <a:t>Wounds: Pressure, Diabetic, Vascular, Traumatic, Post-Operative</a:t>
            </a:r>
          </a:p>
          <a:p>
            <a:pPr eaLnBrk="0" hangingPunct="0">
              <a:spcBef>
                <a:spcPct val="20000"/>
              </a:spcBef>
            </a:pPr>
            <a:r>
              <a:rPr lang="en-US" sz="2000" b="1" dirty="0"/>
              <a:t>Surgical Debridement (all levels)</a:t>
            </a:r>
          </a:p>
          <a:p>
            <a:pPr eaLnBrk="0" hangingPunct="0">
              <a:spcBef>
                <a:spcPct val="20000"/>
              </a:spcBef>
            </a:pPr>
            <a:r>
              <a:rPr lang="en-US" sz="2000" b="1" dirty="0"/>
              <a:t>Evaluation and Management of Non-Operative Surgical Conditions</a:t>
            </a:r>
          </a:p>
          <a:p>
            <a:pPr eaLnBrk="0" hangingPunct="0">
              <a:spcBef>
                <a:spcPct val="20000"/>
              </a:spcBef>
            </a:pPr>
            <a:r>
              <a:rPr lang="en-US" sz="2000" b="1" dirty="0"/>
              <a:t>Non-Invasive Vascular-Flow Study (with ABI)</a:t>
            </a:r>
          </a:p>
          <a:p>
            <a:pPr eaLnBrk="0" hangingPunct="0">
              <a:spcBef>
                <a:spcPct val="20000"/>
              </a:spcBef>
            </a:pPr>
            <a:r>
              <a:rPr lang="en-US" sz="2000" b="1" dirty="0"/>
              <a:t>Minor Surgical Abscess Drainage</a:t>
            </a:r>
          </a:p>
          <a:p>
            <a:pPr eaLnBrk="0" hangingPunct="0">
              <a:spcBef>
                <a:spcPct val="20000"/>
              </a:spcBef>
            </a:pPr>
            <a:r>
              <a:rPr lang="en-US" sz="2000" b="1" dirty="0"/>
              <a:t>Skin Lesion/Mass Biopsy</a:t>
            </a:r>
          </a:p>
          <a:p>
            <a:pPr eaLnBrk="0" hangingPunct="0">
              <a:spcBef>
                <a:spcPct val="20000"/>
              </a:spcBef>
            </a:pPr>
            <a:r>
              <a:rPr lang="en-US" sz="2000" b="1" dirty="0"/>
              <a:t>VAC and UNNA Boot Therapies</a:t>
            </a:r>
          </a:p>
          <a:p>
            <a:pPr eaLnBrk="0" hangingPunct="0">
              <a:spcBef>
                <a:spcPct val="20000"/>
              </a:spcBef>
            </a:pPr>
            <a:r>
              <a:rPr lang="en-US" sz="2000" b="1" dirty="0"/>
              <a:t>Suture/Staple/Drain Removal</a:t>
            </a:r>
          </a:p>
          <a:p>
            <a:pPr eaLnBrk="0" hangingPunct="0">
              <a:spcBef>
                <a:spcPct val="20000"/>
              </a:spcBef>
            </a:pPr>
            <a:r>
              <a:rPr lang="en-US" sz="2000" b="1" dirty="0"/>
              <a:t>Tracheostomy Change/Replacement</a:t>
            </a:r>
          </a:p>
          <a:p>
            <a:pPr eaLnBrk="0" hangingPunct="0">
              <a:spcBef>
                <a:spcPct val="20000"/>
              </a:spcBef>
            </a:pPr>
            <a:r>
              <a:rPr lang="en-US" sz="2000" b="1" dirty="0"/>
              <a:t>G-Tube and Super-Pubic Replacement</a:t>
            </a:r>
          </a:p>
          <a:p>
            <a:pPr eaLnBrk="0" hangingPunct="0">
              <a:spcBef>
                <a:spcPct val="20000"/>
              </a:spcBef>
            </a:pPr>
            <a:r>
              <a:rPr lang="en-US" sz="2000" b="1" dirty="0"/>
              <a:t>Dermatology</a:t>
            </a:r>
          </a:p>
          <a:p>
            <a:pPr eaLnBrk="0" hangingPunct="0">
              <a:spcBef>
                <a:spcPct val="20000"/>
              </a:spcBef>
            </a:pPr>
            <a:r>
              <a:rPr lang="en-US" sz="2000" b="1" dirty="0"/>
              <a:t>Telemedicine</a:t>
            </a:r>
          </a:p>
          <a:p>
            <a:pPr marL="0" indent="0" eaLnBrk="0" hangingPunct="0">
              <a:spcBef>
                <a:spcPct val="20000"/>
              </a:spcBef>
              <a:buSzPct val="70000"/>
              <a:buNone/>
            </a:pPr>
            <a:endParaRPr lang="en-US" altLang="en-US" sz="2000" b="1" dirty="0">
              <a:cs typeface="Arial"/>
            </a:endParaRPr>
          </a:p>
          <a:p>
            <a:pPr marL="0" indent="0">
              <a:buNone/>
            </a:pPr>
            <a:endParaRPr lang="en-US" sz="2000" dirty="0"/>
          </a:p>
        </p:txBody>
      </p:sp>
      <p:sp>
        <p:nvSpPr>
          <p:cNvPr id="5" name="Slide Number Placeholder 4">
            <a:extLst>
              <a:ext uri="{FF2B5EF4-FFF2-40B4-BE49-F238E27FC236}">
                <a16:creationId xmlns:a16="http://schemas.microsoft.com/office/drawing/2014/main" id="{7E2B9432-3147-4815-8BDC-E59ED5128A0A}"/>
              </a:ext>
            </a:extLst>
          </p:cNvPr>
          <p:cNvSpPr>
            <a:spLocks noGrp="1"/>
          </p:cNvSpPr>
          <p:nvPr>
            <p:ph type="sldNum" sz="quarter" idx="12"/>
          </p:nvPr>
        </p:nvSpPr>
        <p:spPr>
          <a:xfrm>
            <a:off x="8805332" y="6356354"/>
            <a:ext cx="2743200" cy="365125"/>
          </a:xfrm>
        </p:spPr>
        <p:txBody>
          <a:bodyPr>
            <a:normAutofit/>
          </a:bodyPr>
          <a:lstStyle/>
          <a:p>
            <a:pPr>
              <a:spcAft>
                <a:spcPts val="600"/>
              </a:spcAft>
              <a:defRPr/>
            </a:pPr>
            <a:fld id="{CC28C567-6502-46FF-99A8-5532F4D22F48}" type="slidenum">
              <a:rPr lang="en-US">
                <a:solidFill>
                  <a:prstClr val="black">
                    <a:tint val="75000"/>
                  </a:prstClr>
                </a:solidFill>
                <a:latin typeface="Calibri" panose="020F0502020204030204"/>
              </a:rPr>
              <a:pPr>
                <a:spcAft>
                  <a:spcPts val="600"/>
                </a:spcAft>
                <a:defRPr/>
              </a:pPr>
              <a:t>7</a:t>
            </a:fld>
            <a:endParaRPr lang="en-US">
              <a:solidFill>
                <a:prstClr val="black">
                  <a:tint val="75000"/>
                </a:prstClr>
              </a:solidFill>
              <a:latin typeface="Calibri" panose="020F0502020204030204"/>
            </a:endParaRPr>
          </a:p>
        </p:txBody>
      </p:sp>
      <p:grpSp>
        <p:nvGrpSpPr>
          <p:cNvPr id="37" name="Group 3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38" name="Isosceles Triangle 3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pic>
        <p:nvPicPr>
          <p:cNvPr id="4" name="Picture 3" descr="A close up of a sign&#10;&#10;Description generated with very high confidence">
            <a:extLst>
              <a:ext uri="{FF2B5EF4-FFF2-40B4-BE49-F238E27FC236}">
                <a16:creationId xmlns:a16="http://schemas.microsoft.com/office/drawing/2014/main" id="{3529B1EC-037D-4BD7-A280-50EFB5011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2" y="6301218"/>
            <a:ext cx="929353" cy="519204"/>
          </a:xfrm>
          <a:prstGeom prst="rect">
            <a:avLst/>
          </a:prstGeom>
        </p:spPr>
      </p:pic>
      <p:pic>
        <p:nvPicPr>
          <p:cNvPr id="14" name="Graphic 13" descr="Stethoscope">
            <a:extLst>
              <a:ext uri="{FF2B5EF4-FFF2-40B4-BE49-F238E27FC236}">
                <a16:creationId xmlns:a16="http://schemas.microsoft.com/office/drawing/2014/main" id="{D2379A69-951C-451F-8B33-D4DB6228A7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667" y="2051054"/>
            <a:ext cx="3656581" cy="3656581"/>
          </a:xfrm>
          <a:prstGeom prst="rect">
            <a:avLst/>
          </a:prstGeom>
        </p:spPr>
      </p:pic>
    </p:spTree>
    <p:extLst>
      <p:ext uri="{BB962C8B-B14F-4D97-AF65-F5344CB8AC3E}">
        <p14:creationId xmlns:p14="http://schemas.microsoft.com/office/powerpoint/2010/main" val="17185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597BD8D5-10FF-462D-B3D7-180B3D63A6F0}"/>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Advantage Surgical Strengths</a:t>
            </a:r>
          </a:p>
        </p:txBody>
      </p:sp>
      <p:sp>
        <p:nvSpPr>
          <p:cNvPr id="3" name="Content Placeholder 2">
            <a:extLst>
              <a:ext uri="{FF2B5EF4-FFF2-40B4-BE49-F238E27FC236}">
                <a16:creationId xmlns:a16="http://schemas.microsoft.com/office/drawing/2014/main" id="{B88DFC8F-0850-428A-842E-E9E0D8833D01}"/>
              </a:ext>
            </a:extLst>
          </p:cNvPr>
          <p:cNvSpPr>
            <a:spLocks noGrp="1"/>
          </p:cNvSpPr>
          <p:nvPr>
            <p:ph idx="1"/>
          </p:nvPr>
        </p:nvSpPr>
        <p:spPr>
          <a:xfrm>
            <a:off x="5120640" y="266700"/>
            <a:ext cx="6281928" cy="6368274"/>
          </a:xfrm>
        </p:spPr>
        <p:txBody>
          <a:bodyPr anchor="ctr">
            <a:normAutofit fontScale="92500" lnSpcReduction="20000"/>
          </a:bodyPr>
          <a:lstStyle/>
          <a:p>
            <a:pPr marL="0" indent="0">
              <a:buNone/>
            </a:pPr>
            <a:endParaRPr lang="en-US" sz="2000" dirty="0"/>
          </a:p>
          <a:p>
            <a:r>
              <a:rPr lang="en-US" sz="2000" dirty="0"/>
              <a:t>Wound Care Specialty with additional services, Advantage Surgical &amp; Wound Care creates a partnership to manage PIs across the spectrum of care</a:t>
            </a:r>
          </a:p>
          <a:p>
            <a:pPr marL="0" indent="0">
              <a:buNone/>
            </a:pPr>
            <a:endParaRPr lang="en-US" sz="2000" dirty="0"/>
          </a:p>
          <a:p>
            <a:pPr marL="285750" indent="-285750">
              <a:lnSpc>
                <a:spcPct val="95000"/>
              </a:lnSpc>
              <a:spcBef>
                <a:spcPts val="275"/>
              </a:spcBef>
              <a:buSzPct val="120000"/>
              <a:defRPr/>
            </a:pPr>
            <a:r>
              <a:rPr lang="en-US" sz="2000" dirty="0"/>
              <a:t>ASWC surgeons become part of your center’s interdisciplinary care team </a:t>
            </a:r>
          </a:p>
          <a:p>
            <a:pPr marL="0" indent="0">
              <a:lnSpc>
                <a:spcPct val="95000"/>
              </a:lnSpc>
              <a:spcBef>
                <a:spcPts val="275"/>
              </a:spcBef>
              <a:buSzPct val="120000"/>
              <a:buNone/>
              <a:defRPr/>
            </a:pPr>
            <a:endParaRPr lang="en-US" sz="2000" dirty="0"/>
          </a:p>
          <a:p>
            <a:pPr marL="285750" indent="-285750">
              <a:lnSpc>
                <a:spcPct val="95000"/>
              </a:lnSpc>
              <a:spcBef>
                <a:spcPts val="275"/>
              </a:spcBef>
              <a:buSzPct val="120000"/>
              <a:defRPr/>
            </a:pPr>
            <a:r>
              <a:rPr lang="en-US" sz="2000" dirty="0"/>
              <a:t>ASWC surgeons provide medical and educational rounds that benefit staffing</a:t>
            </a:r>
          </a:p>
          <a:p>
            <a:pPr marL="285750" indent="-285750">
              <a:lnSpc>
                <a:spcPct val="95000"/>
              </a:lnSpc>
              <a:spcBef>
                <a:spcPts val="275"/>
              </a:spcBef>
              <a:buSzPct val="120000"/>
              <a:defRPr/>
            </a:pPr>
            <a:endParaRPr lang="en-US" sz="2000" dirty="0"/>
          </a:p>
          <a:p>
            <a:pPr marL="285750" indent="-285750">
              <a:lnSpc>
                <a:spcPct val="95000"/>
              </a:lnSpc>
              <a:spcBef>
                <a:spcPts val="275"/>
              </a:spcBef>
              <a:buSzPct val="120000"/>
              <a:defRPr/>
            </a:pPr>
            <a:r>
              <a:rPr lang="en-US" sz="2000" dirty="0"/>
              <a:t>Convenience: bedside treatments (instead of transfer to A/C or ASC) </a:t>
            </a:r>
          </a:p>
          <a:p>
            <a:pPr marL="0" indent="0">
              <a:lnSpc>
                <a:spcPct val="95000"/>
              </a:lnSpc>
              <a:spcBef>
                <a:spcPts val="275"/>
              </a:spcBef>
              <a:buSzPct val="120000"/>
              <a:buNone/>
              <a:defRPr/>
            </a:pPr>
            <a:endParaRPr lang="en-US" sz="2000" dirty="0"/>
          </a:p>
          <a:p>
            <a:pPr marL="285750" indent="-285750">
              <a:lnSpc>
                <a:spcPct val="95000"/>
              </a:lnSpc>
              <a:spcBef>
                <a:spcPts val="275"/>
              </a:spcBef>
              <a:buSzPct val="120000"/>
              <a:defRPr/>
            </a:pPr>
            <a:r>
              <a:rPr lang="en-US" sz="2000" dirty="0"/>
              <a:t>Cloud Based IT Infrastructure, Wound Expert, Vsee Telemedicine Program</a:t>
            </a:r>
          </a:p>
          <a:p>
            <a:pPr marL="285750" indent="-285750">
              <a:lnSpc>
                <a:spcPct val="95000"/>
              </a:lnSpc>
              <a:spcBef>
                <a:spcPts val="275"/>
              </a:spcBef>
              <a:buSzPct val="120000"/>
              <a:defRPr/>
            </a:pPr>
            <a:endParaRPr lang="en-US" sz="2000" dirty="0"/>
          </a:p>
          <a:p>
            <a:pPr marL="285750" indent="-285750">
              <a:lnSpc>
                <a:spcPct val="95000"/>
              </a:lnSpc>
              <a:spcBef>
                <a:spcPts val="275"/>
              </a:spcBef>
              <a:buSzPct val="120000"/>
              <a:defRPr/>
            </a:pPr>
            <a:r>
              <a:rPr lang="en-US" sz="2000" dirty="0"/>
              <a:t>Cost – PDPM regulation support, formulary and protocol</a:t>
            </a:r>
          </a:p>
          <a:p>
            <a:pPr marL="285750" indent="-285750">
              <a:lnSpc>
                <a:spcPct val="95000"/>
              </a:lnSpc>
              <a:spcBef>
                <a:spcPts val="275"/>
              </a:spcBef>
              <a:buSzPct val="120000"/>
              <a:defRPr/>
            </a:pPr>
            <a:endParaRPr lang="en-US" sz="2000" dirty="0"/>
          </a:p>
          <a:p>
            <a:pPr marL="285750" indent="-285750">
              <a:lnSpc>
                <a:spcPct val="95000"/>
              </a:lnSpc>
              <a:spcBef>
                <a:spcPts val="275"/>
              </a:spcBef>
              <a:buSzPct val="120000"/>
              <a:defRPr/>
            </a:pPr>
            <a:r>
              <a:rPr lang="en-US" sz="2000" dirty="0"/>
              <a:t>Lower acute-care readmission rates</a:t>
            </a:r>
          </a:p>
          <a:p>
            <a:pPr marL="285750" indent="-285750">
              <a:lnSpc>
                <a:spcPct val="95000"/>
              </a:lnSpc>
              <a:spcBef>
                <a:spcPts val="275"/>
              </a:spcBef>
              <a:buSzPct val="120000"/>
              <a:defRPr/>
            </a:pPr>
            <a:endParaRPr lang="en-US" sz="2000" dirty="0"/>
          </a:p>
          <a:p>
            <a:pPr marL="285750" indent="-285750">
              <a:lnSpc>
                <a:spcPct val="95000"/>
              </a:lnSpc>
              <a:spcBef>
                <a:spcPts val="275"/>
              </a:spcBef>
              <a:buSzPct val="120000"/>
              <a:defRPr/>
            </a:pPr>
            <a:r>
              <a:rPr lang="en-US" sz="2000" dirty="0"/>
              <a:t>Educational Support at the facility level to enhance nursing skills, knowledge and practice in the prevention and care of all types of wounds</a:t>
            </a:r>
          </a:p>
          <a:p>
            <a:pPr marL="285750" indent="-285750">
              <a:lnSpc>
                <a:spcPct val="95000"/>
              </a:lnSpc>
              <a:spcBef>
                <a:spcPts val="275"/>
              </a:spcBef>
              <a:buSzPct val="120000"/>
              <a:defRPr/>
            </a:pPr>
            <a:endParaRPr lang="en-US" sz="2000" dirty="0"/>
          </a:p>
        </p:txBody>
      </p:sp>
      <p:pic>
        <p:nvPicPr>
          <p:cNvPr id="32" name="Picture 31" descr="A close up of a sign&#10;&#10;Description generated with very high confidence">
            <a:extLst>
              <a:ext uri="{FF2B5EF4-FFF2-40B4-BE49-F238E27FC236}">
                <a16:creationId xmlns:a16="http://schemas.microsoft.com/office/drawing/2014/main" id="{9B20EACE-927F-4F57-A65E-4AE8D7C17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67" y="6115770"/>
            <a:ext cx="929353" cy="519204"/>
          </a:xfrm>
          <a:prstGeom prst="rect">
            <a:avLst/>
          </a:prstGeom>
        </p:spPr>
      </p:pic>
      <p:sp>
        <p:nvSpPr>
          <p:cNvPr id="4" name="Slide Number Placeholder 3">
            <a:extLst>
              <a:ext uri="{FF2B5EF4-FFF2-40B4-BE49-F238E27FC236}">
                <a16:creationId xmlns:a16="http://schemas.microsoft.com/office/drawing/2014/main" id="{9D19B8BE-C457-465B-9E51-BC494A75E55B}"/>
              </a:ext>
            </a:extLst>
          </p:cNvPr>
          <p:cNvSpPr>
            <a:spLocks noGrp="1"/>
          </p:cNvSpPr>
          <p:nvPr>
            <p:ph type="sldNum" sz="quarter" idx="12"/>
          </p:nvPr>
        </p:nvSpPr>
        <p:spPr/>
        <p:txBody>
          <a:bodyPr/>
          <a:lstStyle/>
          <a:p>
            <a:pPr>
              <a:defRPr/>
            </a:pPr>
            <a:fld id="{CC28C567-6502-46FF-99A8-5532F4D22F48}" type="slidenum">
              <a:rPr lang="en-US">
                <a:solidFill>
                  <a:prstClr val="black">
                    <a:tint val="75000"/>
                  </a:prstClr>
                </a:solidFill>
                <a:latin typeface="Calibri" panose="020F0502020204030204"/>
              </a:rPr>
              <a:pPr>
                <a:defRPr/>
              </a:pPr>
              <a:t>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3721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284ED-4400-4BC8-9DAD-5AEE2AAC900B}"/>
              </a:ext>
            </a:extLst>
          </p:cNvPr>
          <p:cNvSpPr>
            <a:spLocks noGrp="1"/>
          </p:cNvSpPr>
          <p:nvPr>
            <p:ph type="title"/>
          </p:nvPr>
        </p:nvSpPr>
        <p:spPr>
          <a:xfrm>
            <a:off x="838200" y="365129"/>
            <a:ext cx="10515600" cy="1325563"/>
          </a:xfrm>
        </p:spPr>
        <p:txBody>
          <a:bodyPr>
            <a:normAutofit/>
          </a:bodyPr>
          <a:lstStyle/>
          <a:p>
            <a:r>
              <a:rPr lang="en-US"/>
              <a:t>ASWC National Healing Outcomes</a:t>
            </a:r>
            <a:endParaRPr lang="en-US" dirty="0"/>
          </a:p>
        </p:txBody>
      </p:sp>
      <p:graphicFrame>
        <p:nvGraphicFramePr>
          <p:cNvPr id="7" name="Content Placeholder 2">
            <a:extLst>
              <a:ext uri="{FF2B5EF4-FFF2-40B4-BE49-F238E27FC236}">
                <a16:creationId xmlns:a16="http://schemas.microsoft.com/office/drawing/2014/main" id="{37949C67-C901-43EF-8841-B4D101281126}"/>
              </a:ext>
            </a:extLst>
          </p:cNvPr>
          <p:cNvGraphicFramePr>
            <a:graphicFrameLocks noGrp="1"/>
          </p:cNvGraphicFramePr>
          <p:nvPr>
            <p:ph idx="1"/>
            <p:extLst>
              <p:ext uri="{D42A27DB-BD31-4B8C-83A1-F6EECF244321}">
                <p14:modId xmlns:p14="http://schemas.microsoft.com/office/powerpoint/2010/main" val="4148071878"/>
              </p:ext>
            </p:extLst>
          </p:nvPr>
        </p:nvGraphicFramePr>
        <p:xfrm>
          <a:off x="838200" y="183737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FD3E1B5-E7BB-47D9-9C80-DE95ED3C524B}"/>
              </a:ext>
            </a:extLst>
          </p:cNvPr>
          <p:cNvPicPr>
            <a:picLocks noChangeAspect="1"/>
          </p:cNvPicPr>
          <p:nvPr/>
        </p:nvPicPr>
        <p:blipFill>
          <a:blip r:embed="rId7"/>
          <a:stretch>
            <a:fillRect/>
          </a:stretch>
        </p:blipFill>
        <p:spPr>
          <a:xfrm>
            <a:off x="108557" y="6211707"/>
            <a:ext cx="926672" cy="524301"/>
          </a:xfrm>
          <a:prstGeom prst="rect">
            <a:avLst/>
          </a:prstGeom>
        </p:spPr>
      </p:pic>
      <p:sp>
        <p:nvSpPr>
          <p:cNvPr id="3" name="Slide Number Placeholder 2">
            <a:extLst>
              <a:ext uri="{FF2B5EF4-FFF2-40B4-BE49-F238E27FC236}">
                <a16:creationId xmlns:a16="http://schemas.microsoft.com/office/drawing/2014/main" id="{98F3D7CB-651A-4882-82D0-61A53EE2A17F}"/>
              </a:ext>
            </a:extLst>
          </p:cNvPr>
          <p:cNvSpPr>
            <a:spLocks noGrp="1"/>
          </p:cNvSpPr>
          <p:nvPr>
            <p:ph type="sldNum" sz="quarter" idx="12"/>
          </p:nvPr>
        </p:nvSpPr>
        <p:spPr/>
        <p:txBody>
          <a:bodyPr/>
          <a:lstStyle/>
          <a:p>
            <a:pPr>
              <a:defRPr/>
            </a:pPr>
            <a:fld id="{CC28C567-6502-46FF-99A8-5532F4D22F48}" type="slidenum">
              <a:rPr lang="en-US">
                <a:solidFill>
                  <a:prstClr val="black">
                    <a:tint val="75000"/>
                  </a:prstClr>
                </a:solidFill>
                <a:latin typeface="Calibri" panose="020F0502020204030204"/>
              </a:rPr>
              <a:pPr>
                <a:defRPr/>
              </a:pPr>
              <a:t>9</a:t>
            </a:fld>
            <a:endParaRPr lang="en-US">
              <a:solidFill>
                <a:prstClr val="black">
                  <a:tint val="75000"/>
                </a:prstClr>
              </a:solidFill>
              <a:latin typeface="Calibri" panose="020F0502020204030204"/>
            </a:endParaRPr>
          </a:p>
        </p:txBody>
      </p:sp>
      <p:pic>
        <p:nvPicPr>
          <p:cNvPr id="5" name="Picture 4" descr="A screenshot of a cell phone&#10;&#10;Description automatically generated">
            <a:extLst>
              <a:ext uri="{FF2B5EF4-FFF2-40B4-BE49-F238E27FC236}">
                <a16:creationId xmlns:a16="http://schemas.microsoft.com/office/drawing/2014/main" id="{7DD19E97-08EC-4761-AA8B-3805D09372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05739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5">
      <a:dk1>
        <a:sysClr val="windowText" lastClr="000000"/>
      </a:dk1>
      <a:lt1>
        <a:sysClr val="window" lastClr="FFFFFF"/>
      </a:lt1>
      <a:dk2>
        <a:srgbClr val="1F497D"/>
      </a:dk2>
      <a:lt2>
        <a:srgbClr val="EEECE1"/>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633</TotalTime>
  <Words>1438</Words>
  <Application>Microsoft Office PowerPoint</Application>
  <PresentationFormat>Widescreen</PresentationFormat>
  <Paragraphs>241</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Calisto MT</vt:lpstr>
      <vt:lpstr>Impact</vt:lpstr>
      <vt:lpstr>Symbol</vt:lpstr>
      <vt:lpstr>1_Office Theme</vt:lpstr>
      <vt:lpstr>2_Office Theme</vt:lpstr>
      <vt:lpstr>Advantage Surgical &amp; Wound Care</vt:lpstr>
      <vt:lpstr>Dr Robert Marriott,MD,  FACS, CEO</vt:lpstr>
      <vt:lpstr>Other Regional Medical Directors</vt:lpstr>
      <vt:lpstr>Highly-Trained Surgeons/ Extenders</vt:lpstr>
      <vt:lpstr>   ASWC  Wound Care Priorities </vt:lpstr>
      <vt:lpstr>   ASWC  Wound Care Priorities  </vt:lpstr>
      <vt:lpstr> ASWC Services</vt:lpstr>
      <vt:lpstr>Advantage Surgical Strengths</vt:lpstr>
      <vt:lpstr>ASWC National Healing Outcomes</vt:lpstr>
      <vt:lpstr>PowerPoint Presentation</vt:lpstr>
      <vt:lpstr>DETECT TRAIN EMPOWER </vt:lpstr>
      <vt:lpstr>PowerPoint Presentation</vt:lpstr>
      <vt:lpstr>ASWC Partnership</vt:lpstr>
      <vt:lpstr>Your ASWC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 Surgical &amp; Wound Care</dc:title>
  <dc:creator>Carolyn Swiger</dc:creator>
  <cp:lastModifiedBy>Robin Pasquarosa</cp:lastModifiedBy>
  <cp:revision>17</cp:revision>
  <cp:lastPrinted>2020-01-11T23:10:34Z</cp:lastPrinted>
  <dcterms:created xsi:type="dcterms:W3CDTF">2020-01-11T21:51:01Z</dcterms:created>
  <dcterms:modified xsi:type="dcterms:W3CDTF">2020-07-15T17:24:39Z</dcterms:modified>
</cp:coreProperties>
</file>